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5"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5143500" type="screen16x9"/>
  <p:notesSz cx="6858000" cy="9144000"/>
  <p:embeddedFontLst>
    <p:embeddedFont>
      <p:font typeface="Quicksand" pitchFamily="2" charset="0"/>
      <p:regular r:id="rId22"/>
      <p:bold r:id="rId23"/>
    </p:embeddedFont>
    <p:embeddedFont>
      <p:font typeface="Quicksand Light" pitchFamily="2" charset="0"/>
      <p:regular r:id="rId24"/>
      <p:bold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62" d="100"/>
          <a:sy n="162" d="100"/>
        </p:scale>
        <p:origin x="144"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ncce.io/tcc"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ncce.io/ogl"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pixabay.com/vectors/good-hand-up-green-thumb-thumb-up-157436/"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pixabay.com/illustrations/detective-searching-man-search-1424831/"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pixabay.com/vectors/cat-animal-feline-kitty-orange-161284/"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https://pixabay.com/vectors/bunny-rabbit-white-stupid-stand-311201/" TargetMode="External"/><Relationship Id="rId4" Type="http://schemas.openxmlformats.org/officeDocument/2006/relationships/hyperlink" Target="https://pixabay.com/vectors/dog-bone-brown-face-cute-fat-35553/"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pixabay.com/vectors/silhouette-dancing-jumping-people-3095150/"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pixabay.com/vectors/party-decoration-streamers-confetti-309155/"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ixabay.com/vectors/computer-glitch-laptop-notebook-1292871/"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pixabay.com/vectors/thumb-up-hand-like-confirm-go-top-307176/"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pixabay.com/vectors/cloud-white-thinking-symbol-sign-34424/"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pixabay.com/vectors/chain-links-connection-metal-steel-309566/"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pixabay.com/vectors/mobile-devices-laptop-website-2017980/"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pixabay.com/vectors/chain-links-connection-metal-steel-309566/"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pixabay.com/vectors/mobile-devices-laptop-website-2017980/"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pixabay.com/vectors/check-correct-mark-choice-yes-ok-37583/" TargetMode="External"/><Relationship Id="rId4" Type="http://schemas.openxmlformats.org/officeDocument/2006/relationships/hyperlink" Target="https://pixabay.com/vectors/chain-links-connection-metal-steel-309566/"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pixabay.com/vectors/the-door-open-doors-1389755/"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pixabay.com/vectors/information-exit-door-emergency-44449/" TargetMode="External"/><Relationship Id="rId5" Type="http://schemas.openxmlformats.org/officeDocument/2006/relationships/hyperlink" Target="https://pixabay.com/vectors/chain-links-connection-metal-steel-309566/" TargetMode="External"/><Relationship Id="rId4" Type="http://schemas.openxmlformats.org/officeDocument/2006/relationships/hyperlink" Target="https://pixabay.com/vectors/mobile-devices-laptop-website-2017980/"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pixabay.com/vectors/error-404-page-was-not-found-news-1349562/"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pixabay.com/vectors/seasons-of-the-year-year-tree-2019523/"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pixabay.com/vectors/padlock-crypt-encrypt-key-lock-156740/"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pixabay.com/vectors/arm-arms-hand-hands-icon-shaking-1294052/"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g5ea948baa0_1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 name="Google Shape;48;g5ea948baa0_1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000">
                <a:solidFill>
                  <a:schemeClr val="dk1"/>
                </a:solidFill>
                <a:latin typeface="Quicksand"/>
                <a:ea typeface="Quicksand"/>
                <a:cs typeface="Quicksand"/>
                <a:sym typeface="Quicksand"/>
              </a:rPr>
              <a:t>Last updated 11-06-21</a:t>
            </a:r>
            <a:endParaRPr sz="1000">
              <a:solidFill>
                <a:schemeClr val="dk1"/>
              </a:solidFill>
              <a:latin typeface="Quicksand"/>
              <a:ea typeface="Quicksand"/>
              <a:cs typeface="Quicksand"/>
              <a:sym typeface="Quicksand"/>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latin typeface="Quicksand"/>
              <a:ea typeface="Quicksand"/>
              <a:cs typeface="Quicksand"/>
              <a:sym typeface="Quicksand"/>
            </a:endParaRPr>
          </a:p>
          <a:p>
            <a:pPr marL="0" lvl="0" indent="0" algn="l" rtl="0">
              <a:lnSpc>
                <a:spcPct val="115000"/>
              </a:lnSpc>
              <a:spcBef>
                <a:spcPts val="0"/>
              </a:spcBef>
              <a:spcAft>
                <a:spcPts val="0"/>
              </a:spcAft>
              <a:buClr>
                <a:schemeClr val="dk1"/>
              </a:buClr>
              <a:buSzPts val="1100"/>
              <a:buFont typeface="Arial"/>
              <a:buNone/>
            </a:pPr>
            <a:r>
              <a:rPr lang="en-GB" sz="1000">
                <a:solidFill>
                  <a:schemeClr val="dk1"/>
                </a:solidFill>
                <a:latin typeface="Quicksand"/>
                <a:ea typeface="Quicksand"/>
                <a:cs typeface="Quicksand"/>
                <a:sym typeface="Quicksand"/>
              </a:rPr>
              <a:t>Resources are updated regularly — the latest version is available at: </a:t>
            </a:r>
            <a:r>
              <a:rPr lang="en-GB" sz="1000" u="sng">
                <a:solidFill>
                  <a:srgbClr val="1155CC"/>
                </a:solidFill>
                <a:latin typeface="Quicksand"/>
                <a:ea typeface="Quicksand"/>
                <a:cs typeface="Quicksand"/>
                <a:sym typeface="Quicksand"/>
                <a:hlinkClick r:id="rId3">
                  <a:extLst>
                    <a:ext uri="{A12FA001-AC4F-418D-AE19-62706E023703}">
                      <ahyp:hlinkClr xmlns:ahyp="http://schemas.microsoft.com/office/drawing/2018/hyperlinkcolor" val="tx"/>
                    </a:ext>
                  </a:extLst>
                </a:hlinkClick>
              </a:rPr>
              <a:t>ncce.io/tcc</a:t>
            </a:r>
            <a:r>
              <a:rPr lang="en-GB" sz="1000">
                <a:solidFill>
                  <a:srgbClr val="666666"/>
                </a:solidFill>
                <a:latin typeface="Quicksand"/>
                <a:ea typeface="Quicksand"/>
                <a:cs typeface="Quicksand"/>
                <a:sym typeface="Quicksand"/>
              </a:rPr>
              <a:t>.</a:t>
            </a:r>
            <a:endParaRPr sz="1000">
              <a:solidFill>
                <a:srgbClr val="666666"/>
              </a:solidFill>
              <a:latin typeface="Quicksand"/>
              <a:ea typeface="Quicksand"/>
              <a:cs typeface="Quicksand"/>
              <a:sym typeface="Quicksand"/>
            </a:endParaRPr>
          </a:p>
          <a:p>
            <a:pPr marL="0" lvl="0" indent="0" algn="l" rtl="0">
              <a:lnSpc>
                <a:spcPct val="115000"/>
              </a:lnSpc>
              <a:spcBef>
                <a:spcPts val="0"/>
              </a:spcBef>
              <a:spcAft>
                <a:spcPts val="0"/>
              </a:spcAft>
              <a:buClr>
                <a:schemeClr val="dk1"/>
              </a:buClr>
              <a:buSzPts val="1100"/>
              <a:buFont typeface="Arial"/>
              <a:buNone/>
            </a:pPr>
            <a:endParaRPr sz="1000">
              <a:solidFill>
                <a:srgbClr val="666666"/>
              </a:solidFill>
              <a:latin typeface="Quicksand"/>
              <a:ea typeface="Quicksand"/>
              <a:cs typeface="Quicksand"/>
              <a:sym typeface="Quicksand"/>
            </a:endParaRPr>
          </a:p>
          <a:p>
            <a:pPr marL="0" lvl="0" indent="0" algn="l" rtl="0">
              <a:lnSpc>
                <a:spcPct val="115000"/>
              </a:lnSpc>
              <a:spcBef>
                <a:spcPts val="0"/>
              </a:spcBef>
              <a:spcAft>
                <a:spcPts val="0"/>
              </a:spcAft>
              <a:buClr>
                <a:schemeClr val="dk1"/>
              </a:buClr>
              <a:buSzPts val="1100"/>
              <a:buFont typeface="Arial"/>
              <a:buNone/>
            </a:pPr>
            <a:r>
              <a:rPr lang="en-GB" sz="1000">
                <a:solidFill>
                  <a:schemeClr val="dk1"/>
                </a:solidFill>
                <a:latin typeface="Quicksand"/>
                <a:ea typeface="Quicksand"/>
                <a:cs typeface="Quicksand"/>
                <a:sym typeface="Quicksand"/>
              </a:rPr>
              <a:t>This resource is licensed under the Open Government Licence, version 3. For more information on this licence, see</a:t>
            </a:r>
            <a:r>
              <a:rPr lang="en-GB" sz="1000">
                <a:solidFill>
                  <a:srgbClr val="5B5BA5"/>
                </a:solidFill>
                <a:latin typeface="Quicksand"/>
                <a:ea typeface="Quicksand"/>
                <a:cs typeface="Quicksand"/>
                <a:sym typeface="Quicksand"/>
              </a:rPr>
              <a:t> </a:t>
            </a:r>
            <a:r>
              <a:rPr lang="en-GB" sz="1000" u="sng">
                <a:solidFill>
                  <a:srgbClr val="1155CC"/>
                </a:solidFill>
                <a:latin typeface="Quicksand"/>
                <a:ea typeface="Quicksand"/>
                <a:cs typeface="Quicksand"/>
                <a:sym typeface="Quicksand"/>
                <a:hlinkClick r:id="rId4">
                  <a:extLst>
                    <a:ext uri="{A12FA001-AC4F-418D-AE19-62706E023703}">
                      <ahyp:hlinkClr xmlns:ahyp="http://schemas.microsoft.com/office/drawing/2018/hyperlinkcolor" val="tx"/>
                    </a:ext>
                  </a:extLst>
                </a:hlinkClick>
              </a:rPr>
              <a:t>ncce.io/ogl</a:t>
            </a:r>
            <a:r>
              <a:rPr lang="en-GB" sz="1000">
                <a:solidFill>
                  <a:srgbClr val="666666"/>
                </a:solidFill>
                <a:latin typeface="Quicksand"/>
                <a:ea typeface="Quicksand"/>
                <a:cs typeface="Quicksand"/>
                <a:sym typeface="Quicksand"/>
              </a:rPr>
              <a:t>.</a:t>
            </a:r>
            <a:endParaRPr sz="1000">
              <a:solidFill>
                <a:srgbClr val="5B5BA5"/>
              </a:solidFill>
              <a:latin typeface="Quicksand"/>
              <a:ea typeface="Quicksand"/>
              <a:cs typeface="Quicksand"/>
              <a:sym typeface="Quicksand"/>
            </a:endParaRPr>
          </a:p>
          <a:p>
            <a:pPr marL="0" lvl="0" indent="0" algn="l" rtl="0">
              <a:lnSpc>
                <a:spcPct val="115000"/>
              </a:lnSpc>
              <a:spcBef>
                <a:spcPts val="0"/>
              </a:spcBef>
              <a:spcAft>
                <a:spcPts val="0"/>
              </a:spcAft>
              <a:buNone/>
            </a:pPr>
            <a:endParaRPr sz="1000">
              <a:latin typeface="Quicksand"/>
              <a:ea typeface="Quicksand"/>
              <a:cs typeface="Quicksand"/>
              <a:sym typeface="Quicksan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708201d3f9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708201d3f9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Thumb up: </a:t>
            </a:r>
            <a:r>
              <a:rPr lang="en-GB" u="sng">
                <a:solidFill>
                  <a:schemeClr val="hlink"/>
                </a:solidFill>
                <a:latin typeface="Quicksand"/>
                <a:ea typeface="Quicksand"/>
                <a:cs typeface="Quicksand"/>
                <a:sym typeface="Quicksand"/>
                <a:hlinkClick r:id="rId3"/>
              </a:rPr>
              <a:t>https://pixabay.com/vectors/good-hand-up-green-thumb-thumb-up-157436/</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08201d3f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08201d3f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Detective image: </a:t>
            </a:r>
            <a:r>
              <a:rPr lang="en-GB" u="sng">
                <a:solidFill>
                  <a:schemeClr val="hlink"/>
                </a:solidFill>
                <a:latin typeface="Quicksand"/>
                <a:ea typeface="Quicksand"/>
                <a:cs typeface="Quicksand"/>
                <a:sym typeface="Quicksand"/>
                <a:hlinkClick r:id="rId3"/>
              </a:rPr>
              <a:t>https://pixabay.com/illustrations/detective-searching-man-search-1424831/</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5eb07e6303_5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5eb07e6303_5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70a73ce317_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70a73ce317_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5ea948baa0_5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5ea948baa0_5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Cat </a:t>
            </a:r>
            <a:r>
              <a:rPr lang="en-GB" u="sng">
                <a:solidFill>
                  <a:schemeClr val="hlink"/>
                </a:solidFill>
                <a:latin typeface="Quicksand"/>
                <a:ea typeface="Quicksand"/>
                <a:cs typeface="Quicksand"/>
                <a:sym typeface="Quicksand"/>
                <a:hlinkClick r:id="rId3"/>
              </a:rPr>
              <a:t>https://pixabay.com/vectors/cat-animal-feline-kitty-orange-161284/</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Dog </a:t>
            </a:r>
            <a:r>
              <a:rPr lang="en-GB" u="sng">
                <a:solidFill>
                  <a:schemeClr val="hlink"/>
                </a:solidFill>
                <a:latin typeface="Quicksand"/>
                <a:ea typeface="Quicksand"/>
                <a:cs typeface="Quicksand"/>
                <a:sym typeface="Quicksand"/>
                <a:hlinkClick r:id="rId4"/>
              </a:rPr>
              <a:t>https://pixabay.com/vectors/dog-bone-brown-face-cute-fat-35553/</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Rabbit </a:t>
            </a:r>
            <a:r>
              <a:rPr lang="en-GB" u="sng">
                <a:solidFill>
                  <a:schemeClr val="hlink"/>
                </a:solidFill>
                <a:latin typeface="Quicksand"/>
                <a:ea typeface="Quicksand"/>
                <a:cs typeface="Quicksand"/>
                <a:sym typeface="Quicksand"/>
                <a:hlinkClick r:id="rId5"/>
              </a:rPr>
              <a:t>https://pixabay.com/vectors/bunny-rabbit-white-stupid-stand-311201/</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7551978bd9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7551978bd9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709ce07aa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709ce07aa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Children: </a:t>
            </a:r>
            <a:r>
              <a:rPr lang="en-GB" u="sng">
                <a:solidFill>
                  <a:schemeClr val="hlink"/>
                </a:solidFill>
                <a:latin typeface="Quicksand"/>
                <a:ea typeface="Quicksand"/>
                <a:cs typeface="Quicksand"/>
                <a:sym typeface="Quicksand"/>
                <a:hlinkClick r:id="rId3"/>
              </a:rPr>
              <a:t>https://pixabay.com/vectors/silhouette-dancing-jumping-people-3095150/</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Party streamers: </a:t>
            </a:r>
            <a:r>
              <a:rPr lang="en-GB" u="sng">
                <a:solidFill>
                  <a:schemeClr val="hlink"/>
                </a:solidFill>
                <a:latin typeface="Quicksand"/>
                <a:ea typeface="Quicksand"/>
                <a:cs typeface="Quicksand"/>
                <a:sym typeface="Quicksand"/>
                <a:hlinkClick r:id="rId4"/>
              </a:rPr>
              <a:t>https://pixabay.com/vectors/party-decoration-streamers-confetti-309155/</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5ea948baa0_1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5ea948baa0_1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Sad computer image: </a:t>
            </a:r>
            <a:r>
              <a:rPr lang="en-GB" u="sng">
                <a:solidFill>
                  <a:schemeClr val="hlink"/>
                </a:solidFill>
                <a:latin typeface="Quicksand"/>
                <a:ea typeface="Quicksand"/>
                <a:cs typeface="Quicksand"/>
                <a:sym typeface="Quicksand"/>
                <a:hlinkClick r:id="rId3"/>
              </a:rPr>
              <a:t>https://pixabay.com/vectors/computer-glitch-laptop-notebook-1292871/</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70738e02b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70738e02b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Thumb image: </a:t>
            </a:r>
            <a:r>
              <a:rPr lang="en-GB" u="sng">
                <a:solidFill>
                  <a:schemeClr val="hlink"/>
                </a:solidFill>
                <a:latin typeface="Quicksand"/>
                <a:ea typeface="Quicksand"/>
                <a:cs typeface="Quicksand"/>
                <a:sym typeface="Quicksand"/>
                <a:hlinkClick r:id="rId3"/>
              </a:rPr>
              <a:t>https://pixabay.com/vectors/thumb-up-hand-like-confirm-go-top-307176/</a:t>
            </a:r>
            <a:endParaRPr>
              <a:latin typeface="Quicksand"/>
              <a:ea typeface="Quicksand"/>
              <a:cs typeface="Quicksand"/>
              <a:sym typeface="Quicksan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5eb07e6303_5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5eb07e6303_5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5ea948baa0_1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 name="Google Shape;54;g5ea948baa0_1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Thought bubble image: </a:t>
            </a:r>
            <a:r>
              <a:rPr lang="en-GB" u="sng">
                <a:solidFill>
                  <a:schemeClr val="hlink"/>
                </a:solidFill>
                <a:latin typeface="Quicksand"/>
                <a:ea typeface="Quicksand"/>
                <a:cs typeface="Quicksand"/>
                <a:sym typeface="Quicksand"/>
                <a:hlinkClick r:id="rId3"/>
              </a:rPr>
              <a:t>https://pixabay.com/vectors/cloud-white-thinking-symbol-sign-34424/</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Links image: </a:t>
            </a:r>
            <a:r>
              <a:rPr lang="en-GB" u="sng">
                <a:solidFill>
                  <a:schemeClr val="hlink"/>
                </a:solidFill>
                <a:latin typeface="Quicksand"/>
                <a:ea typeface="Quicksand"/>
                <a:cs typeface="Quicksand"/>
                <a:sym typeface="Quicksand"/>
                <a:hlinkClick r:id="rId4"/>
              </a:rPr>
              <a:t>https://pixabay.com/vectors/chain-links-connection-metal-steel-309566/</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a:p>
            <a:pPr marL="0" lvl="0" indent="0" algn="l" rtl="0">
              <a:spcBef>
                <a:spcPts val="0"/>
              </a:spcBef>
              <a:spcAft>
                <a:spcPts val="0"/>
              </a:spcAft>
              <a:buNone/>
            </a:pPr>
            <a:endParaRPr sz="2400" b="1"/>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5eb07e6303_5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5eb07e6303_5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Computer image: </a:t>
            </a:r>
            <a:r>
              <a:rPr lang="en-GB" u="sng">
                <a:solidFill>
                  <a:schemeClr val="hlink"/>
                </a:solidFill>
                <a:latin typeface="Quicksand"/>
                <a:ea typeface="Quicksand"/>
                <a:cs typeface="Quicksand"/>
                <a:sym typeface="Quicksand"/>
                <a:hlinkClick r:id="rId3"/>
              </a:rPr>
              <a:t>https://pixabay.com/vectors/mobile-devices-laptop-website-2017980/</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Links image: </a:t>
            </a:r>
            <a:r>
              <a:rPr lang="en-GB" u="sng">
                <a:solidFill>
                  <a:schemeClr val="hlink"/>
                </a:solidFill>
                <a:latin typeface="Quicksand"/>
                <a:ea typeface="Quicksand"/>
                <a:cs typeface="Quicksand"/>
                <a:sym typeface="Quicksand"/>
                <a:hlinkClick r:id="rId4"/>
              </a:rPr>
              <a:t>https://pixabay.com/vectors/chain-links-connection-metal-steel-309566/</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709719886c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709719886c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Computer image: </a:t>
            </a:r>
            <a:r>
              <a:rPr lang="en-GB" u="sng">
                <a:solidFill>
                  <a:schemeClr val="hlink"/>
                </a:solidFill>
                <a:latin typeface="Quicksand"/>
                <a:ea typeface="Quicksand"/>
                <a:cs typeface="Quicksand"/>
                <a:sym typeface="Quicksand"/>
                <a:hlinkClick r:id="rId3"/>
              </a:rPr>
              <a:t>https://pixabay.com/vectors/mobile-devices-laptop-website-2017980/</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Links image: </a:t>
            </a:r>
            <a:r>
              <a:rPr lang="en-GB" u="sng">
                <a:solidFill>
                  <a:schemeClr val="hlink"/>
                </a:solidFill>
                <a:latin typeface="Quicksand"/>
                <a:ea typeface="Quicksand"/>
                <a:cs typeface="Quicksand"/>
                <a:sym typeface="Quicksand"/>
                <a:hlinkClick r:id="rId4"/>
              </a:rPr>
              <a:t>https://pixabay.com/vectors/chain-links-connection-metal-steel-309566/</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Tick image: </a:t>
            </a:r>
            <a:r>
              <a:rPr lang="en-GB" u="sng">
                <a:solidFill>
                  <a:schemeClr val="hlink"/>
                </a:solidFill>
                <a:latin typeface="Quicksand"/>
                <a:ea typeface="Quicksand"/>
                <a:cs typeface="Quicksand"/>
                <a:sym typeface="Quicksand"/>
                <a:hlinkClick r:id="rId5"/>
              </a:rPr>
              <a:t>https://pixabay.com/vectors/check-correct-mark-choice-yes-ok-37583/</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5eb07e6303_3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5eb07e6303_3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Door image: </a:t>
            </a:r>
            <a:r>
              <a:rPr lang="en-GB" u="sng">
                <a:solidFill>
                  <a:schemeClr val="hlink"/>
                </a:solidFill>
                <a:latin typeface="Quicksand"/>
                <a:ea typeface="Quicksand"/>
                <a:cs typeface="Quicksand"/>
                <a:sym typeface="Quicksand"/>
                <a:hlinkClick r:id="rId3"/>
              </a:rPr>
              <a:t>https://pixabay.com/vectors/the-door-open-doors-1389755/</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Computer image: </a:t>
            </a:r>
            <a:r>
              <a:rPr lang="en-GB" u="sng">
                <a:solidFill>
                  <a:schemeClr val="hlink"/>
                </a:solidFill>
                <a:latin typeface="Quicksand"/>
                <a:ea typeface="Quicksand"/>
                <a:cs typeface="Quicksand"/>
                <a:sym typeface="Quicksand"/>
                <a:hlinkClick r:id="rId4"/>
              </a:rPr>
              <a:t>https://pixabay.com/vectors/mobile-devices-laptop-website-2017980/</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Links image: </a:t>
            </a:r>
            <a:r>
              <a:rPr lang="en-GB" u="sng">
                <a:solidFill>
                  <a:schemeClr val="hlink"/>
                </a:solidFill>
                <a:latin typeface="Quicksand"/>
                <a:ea typeface="Quicksand"/>
                <a:cs typeface="Quicksand"/>
                <a:sym typeface="Quicksand"/>
                <a:hlinkClick r:id="rId5"/>
              </a:rPr>
              <a:t>https://pixabay.com/vectors/chain-links-connection-metal-steel-309566/</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Exit image: </a:t>
            </a:r>
            <a:r>
              <a:rPr lang="en-GB" u="sng">
                <a:solidFill>
                  <a:schemeClr val="hlink"/>
                </a:solidFill>
                <a:latin typeface="Quicksand"/>
                <a:ea typeface="Quicksand"/>
                <a:cs typeface="Quicksand"/>
                <a:sym typeface="Quicksand"/>
                <a:hlinkClick r:id="rId6"/>
              </a:rPr>
              <a:t>https://pixabay.com/vectors/information-exit-door-emergency-44449/</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708201d3f9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708201d3f9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404 error image: </a:t>
            </a:r>
            <a:r>
              <a:rPr lang="en-GB" u="sng">
                <a:solidFill>
                  <a:schemeClr val="hlink"/>
                </a:solidFill>
                <a:latin typeface="Quicksand"/>
                <a:ea typeface="Quicksand"/>
                <a:cs typeface="Quicksand"/>
                <a:sym typeface="Quicksand"/>
                <a:hlinkClick r:id="rId3"/>
              </a:rPr>
              <a:t>https://pixabay.com/vectors/error-404-page-was-not-found-news-1349562/</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708201d3f9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708201d3f9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Changing seasons image: </a:t>
            </a:r>
            <a:r>
              <a:rPr lang="en-GB" u="sng">
                <a:solidFill>
                  <a:schemeClr val="hlink"/>
                </a:solidFill>
                <a:latin typeface="Quicksand"/>
                <a:ea typeface="Quicksand"/>
                <a:cs typeface="Quicksand"/>
                <a:sym typeface="Quicksand"/>
                <a:hlinkClick r:id="rId3"/>
              </a:rPr>
              <a:t>https://pixabay.com/vectors/seasons-of-the-year-year-tree-2019523/</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708201d3f9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708201d3f9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Padlock image: </a:t>
            </a:r>
            <a:r>
              <a:rPr lang="en-GB" u="sng">
                <a:solidFill>
                  <a:schemeClr val="hlink"/>
                </a:solidFill>
                <a:latin typeface="Quicksand"/>
                <a:ea typeface="Quicksand"/>
                <a:cs typeface="Quicksand"/>
                <a:sym typeface="Quicksand"/>
                <a:hlinkClick r:id="rId3"/>
              </a:rPr>
              <a:t>https://pixabay.com/vectors/padlock-crypt-encrypt-key-lock-156740/</a:t>
            </a:r>
            <a:endParaRPr>
              <a:latin typeface="Quicksand"/>
              <a:ea typeface="Quicksand"/>
              <a:cs typeface="Quicksand"/>
              <a:sym typeface="Quicksand"/>
            </a:endParaRPr>
          </a:p>
          <a:p>
            <a:pPr marL="0" lvl="0" indent="0" algn="l" rtl="0">
              <a:spcBef>
                <a:spcPts val="0"/>
              </a:spcBef>
              <a:spcAft>
                <a:spcPts val="0"/>
              </a:spcAft>
              <a:buNone/>
            </a:pPr>
            <a:endParaRPr>
              <a:latin typeface="Quicksand"/>
              <a:ea typeface="Quicksand"/>
              <a:cs typeface="Quicksand"/>
              <a:sym typeface="Quicksan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708201d3f9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708201d3f9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Quicksand"/>
                <a:ea typeface="Quicksand"/>
                <a:cs typeface="Quicksand"/>
                <a:sym typeface="Quicksand"/>
              </a:rPr>
              <a:t>Handshake image: </a:t>
            </a:r>
            <a:r>
              <a:rPr lang="en-GB" u="sng">
                <a:solidFill>
                  <a:schemeClr val="hlink"/>
                </a:solidFill>
                <a:latin typeface="Quicksand"/>
                <a:ea typeface="Quicksand"/>
                <a:cs typeface="Quicksand"/>
                <a:sym typeface="Quicksand"/>
                <a:hlinkClick r:id="rId3"/>
              </a:rPr>
              <a:t>https://pixabay.com/vectors/arm-arms-hand-hands-icon-shaking-1294052/</a:t>
            </a:r>
            <a:endParaRPr>
              <a:latin typeface="Quicksand"/>
              <a:ea typeface="Quicksand"/>
              <a:cs typeface="Quicksand"/>
              <a:sym typeface="Quicksand"/>
            </a:endParaRPr>
          </a:p>
          <a:p>
            <a:pPr marL="0" lvl="0" indent="0" algn="l" rtl="0">
              <a:spcBef>
                <a:spcPts val="0"/>
              </a:spcBef>
              <a:spcAft>
                <a:spcPts val="0"/>
              </a:spcAft>
              <a:buNone/>
            </a:pPr>
            <a:r>
              <a:rPr lang="en-GB">
                <a:latin typeface="Quicksand"/>
                <a:ea typeface="Quicksand"/>
                <a:cs typeface="Quicksand"/>
                <a:sym typeface="Quicksand"/>
              </a:rPr>
              <a:t> </a:t>
            </a:r>
            <a:endParaRPr>
              <a:latin typeface="Quicksand"/>
              <a:ea typeface="Quicksand"/>
              <a:cs typeface="Quicksand"/>
              <a:sym typeface="Quicksan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_3">
    <p:spTree>
      <p:nvGrpSpPr>
        <p:cNvPr id="1" name="Shape 10"/>
        <p:cNvGrpSpPr/>
        <p:nvPr/>
      </p:nvGrpSpPr>
      <p:grpSpPr>
        <a:xfrm>
          <a:off x="0" y="0"/>
          <a:ext cx="0" cy="0"/>
          <a:chOff x="0" y="0"/>
          <a:chExt cx="0" cy="0"/>
        </a:xfrm>
      </p:grpSpPr>
      <p:sp>
        <p:nvSpPr>
          <p:cNvPr id="11" name="Google Shape;11;p2"/>
          <p:cNvSpPr txBox="1">
            <a:spLocks noGrp="1"/>
          </p:cNvSpPr>
          <p:nvPr>
            <p:ph type="title"/>
          </p:nvPr>
        </p:nvSpPr>
        <p:spPr>
          <a:xfrm>
            <a:off x="526875" y="576775"/>
            <a:ext cx="8095800" cy="2034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5800">
                <a:solidFill>
                  <a:schemeClr val="dk1"/>
                </a:solidFill>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2" name="Google Shape;12;p2"/>
          <p:cNvSpPr txBox="1">
            <a:spLocks noGrp="1"/>
          </p:cNvSpPr>
          <p:nvPr>
            <p:ph type="subTitle" idx="1"/>
          </p:nvPr>
        </p:nvSpPr>
        <p:spPr>
          <a:xfrm>
            <a:off x="532725" y="2665400"/>
            <a:ext cx="8095800" cy="731100"/>
          </a:xfrm>
          <a:prstGeom prst="rect">
            <a:avLst/>
          </a:prstGeom>
        </p:spPr>
        <p:txBody>
          <a:bodyPr spcFirstLastPara="1" wrap="square" lIns="91425" tIns="91425" rIns="91425" bIns="91425" anchor="t" anchorCtr="0">
            <a:noAutofit/>
          </a:bodyPr>
          <a:lstStyle>
            <a:lvl1pPr lvl="0" rtl="0">
              <a:spcBef>
                <a:spcPts val="0"/>
              </a:spcBef>
              <a:spcAft>
                <a:spcPts val="0"/>
              </a:spcAft>
              <a:buNone/>
              <a:defRPr/>
            </a:lvl1pPr>
            <a:lvl2pPr lvl="1" rtl="0">
              <a:spcBef>
                <a:spcPts val="160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
        <p:nvSpPr>
          <p:cNvPr id="13" name="Google Shape;13;p2"/>
          <p:cNvSpPr txBox="1">
            <a:spLocks noGrp="1"/>
          </p:cNvSpPr>
          <p:nvPr>
            <p:ph type="subTitle" idx="2"/>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pic>
        <p:nvPicPr>
          <p:cNvPr id="14" name="Google Shape;14;p2"/>
          <p:cNvPicPr preferRelativeResize="0"/>
          <p:nvPr/>
        </p:nvPicPr>
        <p:blipFill>
          <a:blip r:embed="rId2">
            <a:alphaModFix/>
          </a:blip>
          <a:stretch>
            <a:fillRect/>
          </a:stretch>
        </p:blipFill>
        <p:spPr>
          <a:xfrm>
            <a:off x="7367675" y="4249150"/>
            <a:ext cx="1465423" cy="6506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ectives / Questions / Lists">
  <p:cSld name="TITLE_4_1_1_1_2">
    <p:spTree>
      <p:nvGrpSpPr>
        <p:cNvPr id="1" name="Shape 15"/>
        <p:cNvGrpSpPr/>
        <p:nvPr/>
      </p:nvGrpSpPr>
      <p:grpSpPr>
        <a:xfrm>
          <a:off x="0" y="0"/>
          <a:ext cx="0" cy="0"/>
          <a:chOff x="0" y="0"/>
          <a:chExt cx="0" cy="0"/>
        </a:xfrm>
      </p:grpSpPr>
      <p:sp>
        <p:nvSpPr>
          <p:cNvPr id="16" name="Google Shape;16;p3"/>
          <p:cNvSpPr txBox="1">
            <a:spLocks noGrp="1"/>
          </p:cNvSpPr>
          <p:nvPr>
            <p:ph type="body" idx="1"/>
          </p:nvPr>
        </p:nvSpPr>
        <p:spPr>
          <a:xfrm>
            <a:off x="310900" y="1017725"/>
            <a:ext cx="8522100" cy="3811500"/>
          </a:xfrm>
          <a:prstGeom prst="rect">
            <a:avLst/>
          </a:prstGeom>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SzPts val="1800"/>
              <a:buChar char="●"/>
              <a:defRPr/>
            </a:lvl1pPr>
            <a:lvl2pPr marL="914400" lvl="1" indent="-317500" rtl="0">
              <a:lnSpc>
                <a:spcPct val="115000"/>
              </a:lnSpc>
              <a:spcBef>
                <a:spcPts val="1600"/>
              </a:spcBef>
              <a:spcAft>
                <a:spcPts val="0"/>
              </a:spcAft>
              <a:buSzPts val="1400"/>
              <a:buChar char="○"/>
              <a:defRPr/>
            </a:lvl2pPr>
            <a:lvl3pPr marL="1371600" lvl="2" indent="-317500" rtl="0">
              <a:lnSpc>
                <a:spcPct val="115000"/>
              </a:lnSpc>
              <a:spcBef>
                <a:spcPts val="1600"/>
              </a:spcBef>
              <a:spcAft>
                <a:spcPts val="0"/>
              </a:spcAft>
              <a:buSzPts val="1400"/>
              <a:buChar char="■"/>
              <a:defRPr/>
            </a:lvl3pPr>
            <a:lvl4pPr marL="1828800" lvl="3" indent="-317500" rtl="0">
              <a:lnSpc>
                <a:spcPct val="115000"/>
              </a:lnSpc>
              <a:spcBef>
                <a:spcPts val="1600"/>
              </a:spcBef>
              <a:spcAft>
                <a:spcPts val="0"/>
              </a:spcAft>
              <a:buSzPts val="1400"/>
              <a:buChar char="●"/>
              <a:defRPr/>
            </a:lvl4pPr>
            <a:lvl5pPr marL="2286000" lvl="4" indent="-317500" rtl="0">
              <a:lnSpc>
                <a:spcPct val="115000"/>
              </a:lnSpc>
              <a:spcBef>
                <a:spcPts val="1600"/>
              </a:spcBef>
              <a:spcAft>
                <a:spcPts val="0"/>
              </a:spcAft>
              <a:buSzPts val="1400"/>
              <a:buChar char="○"/>
              <a:defRPr/>
            </a:lvl5pPr>
            <a:lvl6pPr marL="2743200" lvl="5" indent="-317500" rtl="0">
              <a:lnSpc>
                <a:spcPct val="115000"/>
              </a:lnSpc>
              <a:spcBef>
                <a:spcPts val="1600"/>
              </a:spcBef>
              <a:spcAft>
                <a:spcPts val="0"/>
              </a:spcAft>
              <a:buSzPts val="1400"/>
              <a:buChar char="■"/>
              <a:defRPr/>
            </a:lvl6pPr>
            <a:lvl7pPr marL="3200400" lvl="6" indent="-317500" rtl="0">
              <a:lnSpc>
                <a:spcPct val="115000"/>
              </a:lnSpc>
              <a:spcBef>
                <a:spcPts val="1600"/>
              </a:spcBef>
              <a:spcAft>
                <a:spcPts val="0"/>
              </a:spcAft>
              <a:buSzPts val="1400"/>
              <a:buChar char="●"/>
              <a:defRPr/>
            </a:lvl7pPr>
            <a:lvl8pPr marL="3657600" lvl="7" indent="-317500" rtl="0">
              <a:lnSpc>
                <a:spcPct val="115000"/>
              </a:lnSpc>
              <a:spcBef>
                <a:spcPts val="1600"/>
              </a:spcBef>
              <a:spcAft>
                <a:spcPts val="0"/>
              </a:spcAft>
              <a:buSzPts val="1400"/>
              <a:buChar char="○"/>
              <a:defRPr/>
            </a:lvl8pPr>
            <a:lvl9pPr marL="4114800" lvl="8" indent="-317500" rtl="0">
              <a:lnSpc>
                <a:spcPct val="115000"/>
              </a:lnSpc>
              <a:spcBef>
                <a:spcPts val="1600"/>
              </a:spcBef>
              <a:spcAft>
                <a:spcPts val="1600"/>
              </a:spcAft>
              <a:buSzPts val="1400"/>
              <a:buChar char="■"/>
              <a:defRPr/>
            </a:lvl9pPr>
          </a:lstStyle>
          <a:p>
            <a:endParaRPr/>
          </a:p>
        </p:txBody>
      </p:sp>
      <p:sp>
        <p:nvSpPr>
          <p:cNvPr id="17" name="Google Shape;17;p3"/>
          <p:cNvSpPr txBox="1">
            <a:spLocks noGrp="1"/>
          </p:cNvSpPr>
          <p:nvPr>
            <p:ph type="title"/>
          </p:nvPr>
        </p:nvSpPr>
        <p:spPr>
          <a:xfrm>
            <a:off x="310900" y="310900"/>
            <a:ext cx="8522100" cy="7068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8" name="Google Shape;18;p3"/>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Light"/>
                <a:ea typeface="Quicksand Light"/>
                <a:cs typeface="Quicksand Light"/>
                <a:sym typeface="Quicksand Light"/>
              </a:defRPr>
            </a:lvl1pPr>
            <a:lvl2pPr lvl="1" rtl="0">
              <a:buNone/>
              <a:defRPr sz="800">
                <a:solidFill>
                  <a:srgbClr val="494985"/>
                </a:solidFill>
                <a:latin typeface="Quicksand Light"/>
                <a:ea typeface="Quicksand Light"/>
                <a:cs typeface="Quicksand Light"/>
                <a:sym typeface="Quicksand Light"/>
              </a:defRPr>
            </a:lvl2pPr>
            <a:lvl3pPr lvl="2" rtl="0">
              <a:buNone/>
              <a:defRPr sz="800">
                <a:solidFill>
                  <a:srgbClr val="494985"/>
                </a:solidFill>
                <a:latin typeface="Quicksand Light"/>
                <a:ea typeface="Quicksand Light"/>
                <a:cs typeface="Quicksand Light"/>
                <a:sym typeface="Quicksand Light"/>
              </a:defRPr>
            </a:lvl3pPr>
            <a:lvl4pPr lvl="3" rtl="0">
              <a:buNone/>
              <a:defRPr sz="800">
                <a:solidFill>
                  <a:srgbClr val="494985"/>
                </a:solidFill>
                <a:latin typeface="Quicksand Light"/>
                <a:ea typeface="Quicksand Light"/>
                <a:cs typeface="Quicksand Light"/>
                <a:sym typeface="Quicksand Light"/>
              </a:defRPr>
            </a:lvl4pPr>
            <a:lvl5pPr lvl="4" rtl="0">
              <a:buNone/>
              <a:defRPr sz="800">
                <a:solidFill>
                  <a:srgbClr val="494985"/>
                </a:solidFill>
                <a:latin typeface="Quicksand Light"/>
                <a:ea typeface="Quicksand Light"/>
                <a:cs typeface="Quicksand Light"/>
                <a:sym typeface="Quicksand Light"/>
              </a:defRPr>
            </a:lvl5pPr>
            <a:lvl6pPr lvl="5" rtl="0">
              <a:buNone/>
              <a:defRPr sz="800">
                <a:solidFill>
                  <a:srgbClr val="494985"/>
                </a:solidFill>
                <a:latin typeface="Quicksand Light"/>
                <a:ea typeface="Quicksand Light"/>
                <a:cs typeface="Quicksand Light"/>
                <a:sym typeface="Quicksand Light"/>
              </a:defRPr>
            </a:lvl6pPr>
            <a:lvl7pPr lvl="6" rtl="0">
              <a:buNone/>
              <a:defRPr sz="800">
                <a:solidFill>
                  <a:srgbClr val="494985"/>
                </a:solidFill>
                <a:latin typeface="Quicksand Light"/>
                <a:ea typeface="Quicksand Light"/>
                <a:cs typeface="Quicksand Light"/>
                <a:sym typeface="Quicksand Light"/>
              </a:defRPr>
            </a:lvl7pPr>
            <a:lvl8pPr lvl="7" rtl="0">
              <a:buNone/>
              <a:defRPr sz="800">
                <a:solidFill>
                  <a:srgbClr val="494985"/>
                </a:solidFill>
                <a:latin typeface="Quicksand Light"/>
                <a:ea typeface="Quicksand Light"/>
                <a:cs typeface="Quicksand Light"/>
                <a:sym typeface="Quicksand Light"/>
              </a:defRPr>
            </a:lvl8pPr>
            <a:lvl9pPr lvl="8" rtl="0">
              <a:buNone/>
              <a:defRPr sz="800">
                <a:solidFill>
                  <a:srgbClr val="494985"/>
                </a:solidFill>
                <a:latin typeface="Quicksand Light"/>
                <a:ea typeface="Quicksand Light"/>
                <a:cs typeface="Quicksand Light"/>
                <a:sym typeface="Quicksand Light"/>
              </a:defRPr>
            </a:lvl9pPr>
          </a:lstStyle>
          <a:p>
            <a:pPr marL="0" lvl="0" indent="0" algn="ctr" rtl="0">
              <a:spcBef>
                <a:spcPts val="0"/>
              </a:spcBef>
              <a:spcAft>
                <a:spcPts val="0"/>
              </a:spcAft>
              <a:buNone/>
            </a:pPr>
            <a:fld id="{00000000-1234-1234-1234-123412341234}" type="slidenum">
              <a:rPr lang="en-GB"/>
              <a:t>‹#›</a:t>
            </a:fld>
            <a:endParaRPr/>
          </a:p>
        </p:txBody>
      </p:sp>
      <p:sp>
        <p:nvSpPr>
          <p:cNvPr id="19" name="Google Shape;19;p3"/>
          <p:cNvSpPr txBox="1">
            <a:spLocks noGrp="1"/>
          </p:cNvSpPr>
          <p:nvPr>
            <p:ph type="subTitle" idx="2"/>
          </p:nvPr>
        </p:nvSpPr>
        <p:spPr>
          <a:xfrm>
            <a:off x="5257800" y="0"/>
            <a:ext cx="3564900" cy="314100"/>
          </a:xfrm>
          <a:prstGeom prst="rect">
            <a:avLst/>
          </a:prstGeom>
        </p:spPr>
        <p:txBody>
          <a:bodyPr spcFirstLastPara="1" wrap="square" lIns="91425" tIns="91425" rIns="0" bIns="91425" anchor="ctr" anchorCtr="0">
            <a:noAutofit/>
          </a:bodyPr>
          <a:lstStyle>
            <a:lvl1pPr lvl="0" algn="r">
              <a:lnSpc>
                <a:spcPct val="100000"/>
              </a:lnSpc>
              <a:spcBef>
                <a:spcPts val="0"/>
              </a:spcBef>
              <a:spcAft>
                <a:spcPts val="0"/>
              </a:spcAft>
              <a:buNone/>
              <a:defRPr sz="1200" b="1"/>
            </a:lvl1pPr>
            <a:lvl2pPr lvl="1">
              <a:spcBef>
                <a:spcPts val="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Large image and text under (with heading)">
  <p:cSld name="TITLE_4_1_1_2_1">
    <p:spTree>
      <p:nvGrpSpPr>
        <p:cNvPr id="1" name="Shape 20"/>
        <p:cNvGrpSpPr/>
        <p:nvPr/>
      </p:nvGrpSpPr>
      <p:grpSpPr>
        <a:xfrm>
          <a:off x="0" y="0"/>
          <a:ext cx="0" cy="0"/>
          <a:chOff x="0" y="0"/>
          <a:chExt cx="0" cy="0"/>
        </a:xfrm>
      </p:grpSpPr>
      <p:sp>
        <p:nvSpPr>
          <p:cNvPr id="21" name="Google Shape;21;p4"/>
          <p:cNvSpPr txBox="1">
            <a:spLocks noGrp="1"/>
          </p:cNvSpPr>
          <p:nvPr>
            <p:ph type="body" idx="1"/>
          </p:nvPr>
        </p:nvSpPr>
        <p:spPr>
          <a:xfrm>
            <a:off x="310900" y="1017725"/>
            <a:ext cx="8521200" cy="30972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2" name="Google Shape;22;p4"/>
          <p:cNvSpPr txBox="1">
            <a:spLocks noGrp="1"/>
          </p:cNvSpPr>
          <p:nvPr>
            <p:ph type="body" idx="2"/>
          </p:nvPr>
        </p:nvSpPr>
        <p:spPr>
          <a:xfrm>
            <a:off x="310900" y="4117599"/>
            <a:ext cx="8521200" cy="6981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 name="Google Shape;23;p4"/>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24" name="Google Shape;24;p4"/>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Light"/>
                <a:ea typeface="Quicksand Light"/>
                <a:cs typeface="Quicksand Light"/>
                <a:sym typeface="Quicksand Light"/>
              </a:defRPr>
            </a:lvl1pPr>
            <a:lvl2pPr lvl="1" rtl="0">
              <a:buNone/>
              <a:defRPr sz="800">
                <a:solidFill>
                  <a:srgbClr val="494985"/>
                </a:solidFill>
                <a:latin typeface="Quicksand Light"/>
                <a:ea typeface="Quicksand Light"/>
                <a:cs typeface="Quicksand Light"/>
                <a:sym typeface="Quicksand Light"/>
              </a:defRPr>
            </a:lvl2pPr>
            <a:lvl3pPr lvl="2" rtl="0">
              <a:buNone/>
              <a:defRPr sz="800">
                <a:solidFill>
                  <a:srgbClr val="494985"/>
                </a:solidFill>
                <a:latin typeface="Quicksand Light"/>
                <a:ea typeface="Quicksand Light"/>
                <a:cs typeface="Quicksand Light"/>
                <a:sym typeface="Quicksand Light"/>
              </a:defRPr>
            </a:lvl3pPr>
            <a:lvl4pPr lvl="3" rtl="0">
              <a:buNone/>
              <a:defRPr sz="800">
                <a:solidFill>
                  <a:srgbClr val="494985"/>
                </a:solidFill>
                <a:latin typeface="Quicksand Light"/>
                <a:ea typeface="Quicksand Light"/>
                <a:cs typeface="Quicksand Light"/>
                <a:sym typeface="Quicksand Light"/>
              </a:defRPr>
            </a:lvl4pPr>
            <a:lvl5pPr lvl="4" rtl="0">
              <a:buNone/>
              <a:defRPr sz="800">
                <a:solidFill>
                  <a:srgbClr val="494985"/>
                </a:solidFill>
                <a:latin typeface="Quicksand Light"/>
                <a:ea typeface="Quicksand Light"/>
                <a:cs typeface="Quicksand Light"/>
                <a:sym typeface="Quicksand Light"/>
              </a:defRPr>
            </a:lvl5pPr>
            <a:lvl6pPr lvl="5" rtl="0">
              <a:buNone/>
              <a:defRPr sz="800">
                <a:solidFill>
                  <a:srgbClr val="494985"/>
                </a:solidFill>
                <a:latin typeface="Quicksand Light"/>
                <a:ea typeface="Quicksand Light"/>
                <a:cs typeface="Quicksand Light"/>
                <a:sym typeface="Quicksand Light"/>
              </a:defRPr>
            </a:lvl6pPr>
            <a:lvl7pPr lvl="6" rtl="0">
              <a:buNone/>
              <a:defRPr sz="800">
                <a:solidFill>
                  <a:srgbClr val="494985"/>
                </a:solidFill>
                <a:latin typeface="Quicksand Light"/>
                <a:ea typeface="Quicksand Light"/>
                <a:cs typeface="Quicksand Light"/>
                <a:sym typeface="Quicksand Light"/>
              </a:defRPr>
            </a:lvl7pPr>
            <a:lvl8pPr lvl="7" rtl="0">
              <a:buNone/>
              <a:defRPr sz="800">
                <a:solidFill>
                  <a:srgbClr val="494985"/>
                </a:solidFill>
                <a:latin typeface="Quicksand Light"/>
                <a:ea typeface="Quicksand Light"/>
                <a:cs typeface="Quicksand Light"/>
                <a:sym typeface="Quicksand Light"/>
              </a:defRPr>
            </a:lvl8pPr>
            <a:lvl9pPr lvl="8" rtl="0">
              <a:buNone/>
              <a:defRPr sz="800">
                <a:solidFill>
                  <a:srgbClr val="494985"/>
                </a:solidFill>
                <a:latin typeface="Quicksand Light"/>
                <a:ea typeface="Quicksand Light"/>
                <a:cs typeface="Quicksand Light"/>
                <a:sym typeface="Quicksand Light"/>
              </a:defRPr>
            </a:lvl9pPr>
          </a:lstStyle>
          <a:p>
            <a:pPr marL="0" lvl="0" indent="0" algn="ctr" rtl="0">
              <a:spcBef>
                <a:spcPts val="0"/>
              </a:spcBef>
              <a:spcAft>
                <a:spcPts val="0"/>
              </a:spcAft>
              <a:buNone/>
            </a:pPr>
            <a:fld id="{00000000-1234-1234-1234-123412341234}" type="slidenum">
              <a:rPr lang="en-GB"/>
              <a:t>‹#›</a:t>
            </a:fld>
            <a:endParaRPr/>
          </a:p>
        </p:txBody>
      </p:sp>
      <p:sp>
        <p:nvSpPr>
          <p:cNvPr id="25" name="Google Shape;25;p4"/>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arge image and text under (no heading)">
  <p:cSld name="TITLE_4_1_1_1_4_1">
    <p:spTree>
      <p:nvGrpSpPr>
        <p:cNvPr id="1" name="Shape 26"/>
        <p:cNvGrpSpPr/>
        <p:nvPr/>
      </p:nvGrpSpPr>
      <p:grpSpPr>
        <a:xfrm>
          <a:off x="0" y="0"/>
          <a:ext cx="0" cy="0"/>
          <a:chOff x="0" y="0"/>
          <a:chExt cx="0" cy="0"/>
        </a:xfrm>
      </p:grpSpPr>
      <p:sp>
        <p:nvSpPr>
          <p:cNvPr id="27" name="Google Shape;27;p5"/>
          <p:cNvSpPr txBox="1">
            <a:spLocks noGrp="1"/>
          </p:cNvSpPr>
          <p:nvPr>
            <p:ph type="body" idx="1"/>
          </p:nvPr>
        </p:nvSpPr>
        <p:spPr>
          <a:xfrm>
            <a:off x="310900" y="472000"/>
            <a:ext cx="8521200" cy="37953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8" name="Google Shape;28;p5"/>
          <p:cNvSpPr txBox="1">
            <a:spLocks noGrp="1"/>
          </p:cNvSpPr>
          <p:nvPr>
            <p:ph type="body" idx="2"/>
          </p:nvPr>
        </p:nvSpPr>
        <p:spPr>
          <a:xfrm>
            <a:off x="310900" y="4282175"/>
            <a:ext cx="8521200" cy="5460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9" name="Google Shape;29;p5"/>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Light"/>
                <a:ea typeface="Quicksand Light"/>
                <a:cs typeface="Quicksand Light"/>
                <a:sym typeface="Quicksand Light"/>
              </a:defRPr>
            </a:lvl1pPr>
            <a:lvl2pPr lvl="1" rtl="0">
              <a:buNone/>
              <a:defRPr sz="800">
                <a:solidFill>
                  <a:srgbClr val="494985"/>
                </a:solidFill>
                <a:latin typeface="Quicksand Light"/>
                <a:ea typeface="Quicksand Light"/>
                <a:cs typeface="Quicksand Light"/>
                <a:sym typeface="Quicksand Light"/>
              </a:defRPr>
            </a:lvl2pPr>
            <a:lvl3pPr lvl="2" rtl="0">
              <a:buNone/>
              <a:defRPr sz="800">
                <a:solidFill>
                  <a:srgbClr val="494985"/>
                </a:solidFill>
                <a:latin typeface="Quicksand Light"/>
                <a:ea typeface="Quicksand Light"/>
                <a:cs typeface="Quicksand Light"/>
                <a:sym typeface="Quicksand Light"/>
              </a:defRPr>
            </a:lvl3pPr>
            <a:lvl4pPr lvl="3" rtl="0">
              <a:buNone/>
              <a:defRPr sz="800">
                <a:solidFill>
                  <a:srgbClr val="494985"/>
                </a:solidFill>
                <a:latin typeface="Quicksand Light"/>
                <a:ea typeface="Quicksand Light"/>
                <a:cs typeface="Quicksand Light"/>
                <a:sym typeface="Quicksand Light"/>
              </a:defRPr>
            </a:lvl4pPr>
            <a:lvl5pPr lvl="4" rtl="0">
              <a:buNone/>
              <a:defRPr sz="800">
                <a:solidFill>
                  <a:srgbClr val="494985"/>
                </a:solidFill>
                <a:latin typeface="Quicksand Light"/>
                <a:ea typeface="Quicksand Light"/>
                <a:cs typeface="Quicksand Light"/>
                <a:sym typeface="Quicksand Light"/>
              </a:defRPr>
            </a:lvl5pPr>
            <a:lvl6pPr lvl="5" rtl="0">
              <a:buNone/>
              <a:defRPr sz="800">
                <a:solidFill>
                  <a:srgbClr val="494985"/>
                </a:solidFill>
                <a:latin typeface="Quicksand Light"/>
                <a:ea typeface="Quicksand Light"/>
                <a:cs typeface="Quicksand Light"/>
                <a:sym typeface="Quicksand Light"/>
              </a:defRPr>
            </a:lvl6pPr>
            <a:lvl7pPr lvl="6" rtl="0">
              <a:buNone/>
              <a:defRPr sz="800">
                <a:solidFill>
                  <a:srgbClr val="494985"/>
                </a:solidFill>
                <a:latin typeface="Quicksand Light"/>
                <a:ea typeface="Quicksand Light"/>
                <a:cs typeface="Quicksand Light"/>
                <a:sym typeface="Quicksand Light"/>
              </a:defRPr>
            </a:lvl7pPr>
            <a:lvl8pPr lvl="7" rtl="0">
              <a:buNone/>
              <a:defRPr sz="800">
                <a:solidFill>
                  <a:srgbClr val="494985"/>
                </a:solidFill>
                <a:latin typeface="Quicksand Light"/>
                <a:ea typeface="Quicksand Light"/>
                <a:cs typeface="Quicksand Light"/>
                <a:sym typeface="Quicksand Light"/>
              </a:defRPr>
            </a:lvl8pPr>
            <a:lvl9pPr lvl="8" rtl="0">
              <a:buNone/>
              <a:defRPr sz="800">
                <a:solidFill>
                  <a:srgbClr val="494985"/>
                </a:solidFill>
                <a:latin typeface="Quicksand Light"/>
                <a:ea typeface="Quicksand Light"/>
                <a:cs typeface="Quicksand Light"/>
                <a:sym typeface="Quicksand Light"/>
              </a:defRPr>
            </a:lvl9pPr>
          </a:lstStyle>
          <a:p>
            <a:pPr marL="0" lvl="0" indent="0" algn="ctr" rtl="0">
              <a:spcBef>
                <a:spcPts val="0"/>
              </a:spcBef>
              <a:spcAft>
                <a:spcPts val="0"/>
              </a:spcAft>
              <a:buNone/>
            </a:pPr>
            <a:fld id="{00000000-1234-1234-1234-123412341234}" type="slidenum">
              <a:rPr lang="en-GB"/>
              <a:t>‹#›</a:t>
            </a:fld>
            <a:endParaRPr/>
          </a:p>
        </p:txBody>
      </p:sp>
      <p:sp>
        <p:nvSpPr>
          <p:cNvPr id="30" name="Google Shape;30;p5"/>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Large image (no text under)">
  <p:cSld name="TITLE_4_1_1_1_3_2_1">
    <p:spTree>
      <p:nvGrpSpPr>
        <p:cNvPr id="1" name="Shape 31"/>
        <p:cNvGrpSpPr/>
        <p:nvPr/>
      </p:nvGrpSpPr>
      <p:grpSpPr>
        <a:xfrm>
          <a:off x="0" y="0"/>
          <a:ext cx="0" cy="0"/>
          <a:chOff x="0" y="0"/>
          <a:chExt cx="0" cy="0"/>
        </a:xfrm>
      </p:grpSpPr>
      <p:sp>
        <p:nvSpPr>
          <p:cNvPr id="32" name="Google Shape;32;p6"/>
          <p:cNvSpPr txBox="1">
            <a:spLocks noGrp="1"/>
          </p:cNvSpPr>
          <p:nvPr>
            <p:ph type="body" idx="1"/>
          </p:nvPr>
        </p:nvSpPr>
        <p:spPr>
          <a:xfrm>
            <a:off x="310900" y="1017725"/>
            <a:ext cx="8521200" cy="38115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33" name="Google Shape;33;p6"/>
          <p:cNvSpPr txBox="1">
            <a:spLocks noGrp="1"/>
          </p:cNvSpPr>
          <p:nvPr>
            <p:ph type="title"/>
          </p:nvPr>
        </p:nvSpPr>
        <p:spPr>
          <a:xfrm>
            <a:off x="310900" y="319600"/>
            <a:ext cx="8521200" cy="7089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34" name="Google Shape;34;p6"/>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Light"/>
                <a:ea typeface="Quicksand Light"/>
                <a:cs typeface="Quicksand Light"/>
                <a:sym typeface="Quicksand Light"/>
              </a:defRPr>
            </a:lvl1pPr>
            <a:lvl2pPr lvl="1" rtl="0">
              <a:buNone/>
              <a:defRPr sz="800">
                <a:solidFill>
                  <a:srgbClr val="494985"/>
                </a:solidFill>
                <a:latin typeface="Quicksand Light"/>
                <a:ea typeface="Quicksand Light"/>
                <a:cs typeface="Quicksand Light"/>
                <a:sym typeface="Quicksand Light"/>
              </a:defRPr>
            </a:lvl2pPr>
            <a:lvl3pPr lvl="2" rtl="0">
              <a:buNone/>
              <a:defRPr sz="800">
                <a:solidFill>
                  <a:srgbClr val="494985"/>
                </a:solidFill>
                <a:latin typeface="Quicksand Light"/>
                <a:ea typeface="Quicksand Light"/>
                <a:cs typeface="Quicksand Light"/>
                <a:sym typeface="Quicksand Light"/>
              </a:defRPr>
            </a:lvl3pPr>
            <a:lvl4pPr lvl="3" rtl="0">
              <a:buNone/>
              <a:defRPr sz="800">
                <a:solidFill>
                  <a:srgbClr val="494985"/>
                </a:solidFill>
                <a:latin typeface="Quicksand Light"/>
                <a:ea typeface="Quicksand Light"/>
                <a:cs typeface="Quicksand Light"/>
                <a:sym typeface="Quicksand Light"/>
              </a:defRPr>
            </a:lvl4pPr>
            <a:lvl5pPr lvl="4" rtl="0">
              <a:buNone/>
              <a:defRPr sz="800">
                <a:solidFill>
                  <a:srgbClr val="494985"/>
                </a:solidFill>
                <a:latin typeface="Quicksand Light"/>
                <a:ea typeface="Quicksand Light"/>
                <a:cs typeface="Quicksand Light"/>
                <a:sym typeface="Quicksand Light"/>
              </a:defRPr>
            </a:lvl5pPr>
            <a:lvl6pPr lvl="5" rtl="0">
              <a:buNone/>
              <a:defRPr sz="800">
                <a:solidFill>
                  <a:srgbClr val="494985"/>
                </a:solidFill>
                <a:latin typeface="Quicksand Light"/>
                <a:ea typeface="Quicksand Light"/>
                <a:cs typeface="Quicksand Light"/>
                <a:sym typeface="Quicksand Light"/>
              </a:defRPr>
            </a:lvl6pPr>
            <a:lvl7pPr lvl="6" rtl="0">
              <a:buNone/>
              <a:defRPr sz="800">
                <a:solidFill>
                  <a:srgbClr val="494985"/>
                </a:solidFill>
                <a:latin typeface="Quicksand Light"/>
                <a:ea typeface="Quicksand Light"/>
                <a:cs typeface="Quicksand Light"/>
                <a:sym typeface="Quicksand Light"/>
              </a:defRPr>
            </a:lvl7pPr>
            <a:lvl8pPr lvl="7" rtl="0">
              <a:buNone/>
              <a:defRPr sz="800">
                <a:solidFill>
                  <a:srgbClr val="494985"/>
                </a:solidFill>
                <a:latin typeface="Quicksand Light"/>
                <a:ea typeface="Quicksand Light"/>
                <a:cs typeface="Quicksand Light"/>
                <a:sym typeface="Quicksand Light"/>
              </a:defRPr>
            </a:lvl8pPr>
            <a:lvl9pPr lvl="8" rtl="0">
              <a:buNone/>
              <a:defRPr sz="800">
                <a:solidFill>
                  <a:srgbClr val="494985"/>
                </a:solidFill>
                <a:latin typeface="Quicksand Light"/>
                <a:ea typeface="Quicksand Light"/>
                <a:cs typeface="Quicksand Light"/>
                <a:sym typeface="Quicksand Light"/>
              </a:defRPr>
            </a:lvl9pPr>
          </a:lstStyle>
          <a:p>
            <a:pPr marL="0" lvl="0" indent="0" algn="ctr" rtl="0">
              <a:spcBef>
                <a:spcPts val="0"/>
              </a:spcBef>
              <a:spcAft>
                <a:spcPts val="0"/>
              </a:spcAft>
              <a:buNone/>
            </a:pPr>
            <a:fld id="{00000000-1234-1234-1234-123412341234}" type="slidenum">
              <a:rPr lang="en-GB"/>
              <a:t>‹#›</a:t>
            </a:fld>
            <a:endParaRPr/>
          </a:p>
        </p:txBody>
      </p:sp>
      <p:sp>
        <p:nvSpPr>
          <p:cNvPr id="35" name="Google Shape;35;p6"/>
          <p:cNvSpPr txBox="1">
            <a:spLocks noGrp="1"/>
          </p:cNvSpPr>
          <p:nvPr>
            <p:ph type="subTitle" idx="2"/>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ext or Images side by side">
  <p:cSld name="TITLE_4_1_1_1_3_1_1_1">
    <p:spTree>
      <p:nvGrpSpPr>
        <p:cNvPr id="1" name="Shape 36"/>
        <p:cNvGrpSpPr/>
        <p:nvPr/>
      </p:nvGrpSpPr>
      <p:grpSpPr>
        <a:xfrm>
          <a:off x="0" y="0"/>
          <a:ext cx="0" cy="0"/>
          <a:chOff x="0" y="0"/>
          <a:chExt cx="0" cy="0"/>
        </a:xfrm>
      </p:grpSpPr>
      <p:sp>
        <p:nvSpPr>
          <p:cNvPr id="37" name="Google Shape;37;p7"/>
          <p:cNvSpPr txBox="1">
            <a:spLocks noGrp="1"/>
          </p:cNvSpPr>
          <p:nvPr>
            <p:ph type="body" idx="1"/>
          </p:nvPr>
        </p:nvSpPr>
        <p:spPr>
          <a:xfrm>
            <a:off x="310900" y="1170124"/>
            <a:ext cx="4096500" cy="36591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38" name="Google Shape;38;p7"/>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lvl1pPr lvl="0" rtl="0">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39" name="Google Shape;39;p7"/>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Light"/>
                <a:ea typeface="Quicksand Light"/>
                <a:cs typeface="Quicksand Light"/>
                <a:sym typeface="Quicksand Light"/>
              </a:defRPr>
            </a:lvl1pPr>
            <a:lvl2pPr lvl="1" rtl="0">
              <a:buNone/>
              <a:defRPr sz="800">
                <a:solidFill>
                  <a:srgbClr val="494985"/>
                </a:solidFill>
                <a:latin typeface="Quicksand Light"/>
                <a:ea typeface="Quicksand Light"/>
                <a:cs typeface="Quicksand Light"/>
                <a:sym typeface="Quicksand Light"/>
              </a:defRPr>
            </a:lvl2pPr>
            <a:lvl3pPr lvl="2" rtl="0">
              <a:buNone/>
              <a:defRPr sz="800">
                <a:solidFill>
                  <a:srgbClr val="494985"/>
                </a:solidFill>
                <a:latin typeface="Quicksand Light"/>
                <a:ea typeface="Quicksand Light"/>
                <a:cs typeface="Quicksand Light"/>
                <a:sym typeface="Quicksand Light"/>
              </a:defRPr>
            </a:lvl3pPr>
            <a:lvl4pPr lvl="3" rtl="0">
              <a:buNone/>
              <a:defRPr sz="800">
                <a:solidFill>
                  <a:srgbClr val="494985"/>
                </a:solidFill>
                <a:latin typeface="Quicksand Light"/>
                <a:ea typeface="Quicksand Light"/>
                <a:cs typeface="Quicksand Light"/>
                <a:sym typeface="Quicksand Light"/>
              </a:defRPr>
            </a:lvl4pPr>
            <a:lvl5pPr lvl="4" rtl="0">
              <a:buNone/>
              <a:defRPr sz="800">
                <a:solidFill>
                  <a:srgbClr val="494985"/>
                </a:solidFill>
                <a:latin typeface="Quicksand Light"/>
                <a:ea typeface="Quicksand Light"/>
                <a:cs typeface="Quicksand Light"/>
                <a:sym typeface="Quicksand Light"/>
              </a:defRPr>
            </a:lvl5pPr>
            <a:lvl6pPr lvl="5" rtl="0">
              <a:buNone/>
              <a:defRPr sz="800">
                <a:solidFill>
                  <a:srgbClr val="494985"/>
                </a:solidFill>
                <a:latin typeface="Quicksand Light"/>
                <a:ea typeface="Quicksand Light"/>
                <a:cs typeface="Quicksand Light"/>
                <a:sym typeface="Quicksand Light"/>
              </a:defRPr>
            </a:lvl6pPr>
            <a:lvl7pPr lvl="6" rtl="0">
              <a:buNone/>
              <a:defRPr sz="800">
                <a:solidFill>
                  <a:srgbClr val="494985"/>
                </a:solidFill>
                <a:latin typeface="Quicksand Light"/>
                <a:ea typeface="Quicksand Light"/>
                <a:cs typeface="Quicksand Light"/>
                <a:sym typeface="Quicksand Light"/>
              </a:defRPr>
            </a:lvl7pPr>
            <a:lvl8pPr lvl="7" rtl="0">
              <a:buNone/>
              <a:defRPr sz="800">
                <a:solidFill>
                  <a:srgbClr val="494985"/>
                </a:solidFill>
                <a:latin typeface="Quicksand Light"/>
                <a:ea typeface="Quicksand Light"/>
                <a:cs typeface="Quicksand Light"/>
                <a:sym typeface="Quicksand Light"/>
              </a:defRPr>
            </a:lvl8pPr>
            <a:lvl9pPr lvl="8" rtl="0">
              <a:buNone/>
              <a:defRPr sz="800">
                <a:solidFill>
                  <a:srgbClr val="494985"/>
                </a:solidFill>
                <a:latin typeface="Quicksand Light"/>
                <a:ea typeface="Quicksand Light"/>
                <a:cs typeface="Quicksand Light"/>
                <a:sym typeface="Quicksand Light"/>
              </a:defRPr>
            </a:lvl9pPr>
          </a:lstStyle>
          <a:p>
            <a:pPr marL="0" lvl="0" indent="0" algn="ctr" rtl="0">
              <a:spcBef>
                <a:spcPts val="0"/>
              </a:spcBef>
              <a:spcAft>
                <a:spcPts val="0"/>
              </a:spcAft>
              <a:buNone/>
            </a:pPr>
            <a:fld id="{00000000-1234-1234-1234-123412341234}" type="slidenum">
              <a:rPr lang="en-GB"/>
              <a:t>‹#›</a:t>
            </a:fld>
            <a:endParaRPr/>
          </a:p>
        </p:txBody>
      </p:sp>
      <p:sp>
        <p:nvSpPr>
          <p:cNvPr id="40" name="Google Shape;40;p7"/>
          <p:cNvSpPr txBox="1">
            <a:spLocks noGrp="1"/>
          </p:cNvSpPr>
          <p:nvPr>
            <p:ph type="body" idx="2"/>
          </p:nvPr>
        </p:nvSpPr>
        <p:spPr>
          <a:xfrm>
            <a:off x="4736600" y="1170100"/>
            <a:ext cx="4096500" cy="3659100"/>
          </a:xfrm>
          <a:prstGeom prst="rect">
            <a:avLst/>
          </a:prstGeom>
          <a:ln>
            <a:noFill/>
          </a:ln>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41" name="Google Shape;41;p7"/>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arge text">
  <p:cSld name="TITLE_4_1_1_1_1_1_1">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310900" y="319600"/>
            <a:ext cx="8521200" cy="4508400"/>
          </a:xfrm>
          <a:prstGeom prst="rect">
            <a:avLst/>
          </a:prstGeom>
        </p:spPr>
        <p:txBody>
          <a:bodyPr spcFirstLastPara="1" wrap="square" lIns="91425" tIns="91425" rIns="91425" bIns="91425" anchor="t" anchorCtr="0">
            <a:noAutofit/>
          </a:bodyPr>
          <a:lstStyle>
            <a:lvl1pPr lvl="0" rtl="0">
              <a:spcBef>
                <a:spcPts val="0"/>
              </a:spcBef>
              <a:spcAft>
                <a:spcPts val="0"/>
              </a:spcAft>
              <a:buNone/>
              <a:defRPr sz="3600" b="0">
                <a:latin typeface="Quicksand Light"/>
                <a:ea typeface="Quicksand Light"/>
                <a:cs typeface="Quicksand Light"/>
                <a:sym typeface="Quicksand Ligh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44" name="Google Shape;44;p8"/>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lvl1pPr lvl="0" rtl="0">
              <a:buNone/>
              <a:defRPr sz="800">
                <a:solidFill>
                  <a:srgbClr val="494985"/>
                </a:solidFill>
                <a:latin typeface="Quicksand Light"/>
                <a:ea typeface="Quicksand Light"/>
                <a:cs typeface="Quicksand Light"/>
                <a:sym typeface="Quicksand Light"/>
              </a:defRPr>
            </a:lvl1pPr>
            <a:lvl2pPr lvl="1" rtl="0">
              <a:buNone/>
              <a:defRPr sz="800">
                <a:solidFill>
                  <a:srgbClr val="494985"/>
                </a:solidFill>
                <a:latin typeface="Quicksand Light"/>
                <a:ea typeface="Quicksand Light"/>
                <a:cs typeface="Quicksand Light"/>
                <a:sym typeface="Quicksand Light"/>
              </a:defRPr>
            </a:lvl2pPr>
            <a:lvl3pPr lvl="2" rtl="0">
              <a:buNone/>
              <a:defRPr sz="800">
                <a:solidFill>
                  <a:srgbClr val="494985"/>
                </a:solidFill>
                <a:latin typeface="Quicksand Light"/>
                <a:ea typeface="Quicksand Light"/>
                <a:cs typeface="Quicksand Light"/>
                <a:sym typeface="Quicksand Light"/>
              </a:defRPr>
            </a:lvl3pPr>
            <a:lvl4pPr lvl="3" rtl="0">
              <a:buNone/>
              <a:defRPr sz="800">
                <a:solidFill>
                  <a:srgbClr val="494985"/>
                </a:solidFill>
                <a:latin typeface="Quicksand Light"/>
                <a:ea typeface="Quicksand Light"/>
                <a:cs typeface="Quicksand Light"/>
                <a:sym typeface="Quicksand Light"/>
              </a:defRPr>
            </a:lvl4pPr>
            <a:lvl5pPr lvl="4" rtl="0">
              <a:buNone/>
              <a:defRPr sz="800">
                <a:solidFill>
                  <a:srgbClr val="494985"/>
                </a:solidFill>
                <a:latin typeface="Quicksand Light"/>
                <a:ea typeface="Quicksand Light"/>
                <a:cs typeface="Quicksand Light"/>
                <a:sym typeface="Quicksand Light"/>
              </a:defRPr>
            </a:lvl5pPr>
            <a:lvl6pPr lvl="5" rtl="0">
              <a:buNone/>
              <a:defRPr sz="800">
                <a:solidFill>
                  <a:srgbClr val="494985"/>
                </a:solidFill>
                <a:latin typeface="Quicksand Light"/>
                <a:ea typeface="Quicksand Light"/>
                <a:cs typeface="Quicksand Light"/>
                <a:sym typeface="Quicksand Light"/>
              </a:defRPr>
            </a:lvl6pPr>
            <a:lvl7pPr lvl="6" rtl="0">
              <a:buNone/>
              <a:defRPr sz="800">
                <a:solidFill>
                  <a:srgbClr val="494985"/>
                </a:solidFill>
                <a:latin typeface="Quicksand Light"/>
                <a:ea typeface="Quicksand Light"/>
                <a:cs typeface="Quicksand Light"/>
                <a:sym typeface="Quicksand Light"/>
              </a:defRPr>
            </a:lvl7pPr>
            <a:lvl8pPr lvl="7" rtl="0">
              <a:buNone/>
              <a:defRPr sz="800">
                <a:solidFill>
                  <a:srgbClr val="494985"/>
                </a:solidFill>
                <a:latin typeface="Quicksand Light"/>
                <a:ea typeface="Quicksand Light"/>
                <a:cs typeface="Quicksand Light"/>
                <a:sym typeface="Quicksand Light"/>
              </a:defRPr>
            </a:lvl8pPr>
            <a:lvl9pPr lvl="8" rtl="0">
              <a:buNone/>
              <a:defRPr sz="800">
                <a:solidFill>
                  <a:srgbClr val="494985"/>
                </a:solidFill>
                <a:latin typeface="Quicksand Light"/>
                <a:ea typeface="Quicksand Light"/>
                <a:cs typeface="Quicksand Light"/>
                <a:sym typeface="Quicksand Light"/>
              </a:defRPr>
            </a:lvl9pPr>
          </a:lstStyle>
          <a:p>
            <a:pPr marL="0" lvl="0" indent="0" algn="ctr" rtl="0">
              <a:spcBef>
                <a:spcPts val="0"/>
              </a:spcBef>
              <a:spcAft>
                <a:spcPts val="0"/>
              </a:spcAft>
              <a:buNone/>
            </a:pPr>
            <a:fld id="{00000000-1234-1234-1234-123412341234}" type="slidenum">
              <a:rPr lang="en-GB"/>
              <a:t>‹#›</a:t>
            </a:fld>
            <a:endParaRPr/>
          </a:p>
        </p:txBody>
      </p:sp>
      <p:sp>
        <p:nvSpPr>
          <p:cNvPr id="45" name="Google Shape;45;p8"/>
          <p:cNvSpPr txBox="1">
            <a:spLocks noGrp="1"/>
          </p:cNvSpPr>
          <p:nvPr>
            <p:ph type="subTitle" idx="1"/>
          </p:nvPr>
        </p:nvSpPr>
        <p:spPr>
          <a:xfrm>
            <a:off x="5257800" y="0"/>
            <a:ext cx="3564900" cy="314100"/>
          </a:xfrm>
          <a:prstGeom prst="rect">
            <a:avLst/>
          </a:prstGeom>
        </p:spPr>
        <p:txBody>
          <a:bodyPr spcFirstLastPara="1" wrap="square" lIns="91425" tIns="91425" rIns="0" bIns="91425" anchor="ctr" anchorCtr="0">
            <a:noAutofit/>
          </a:bodyPr>
          <a:lstStyle>
            <a:lvl1pPr lvl="0" algn="r" rtl="0">
              <a:lnSpc>
                <a:spcPct val="100000"/>
              </a:lnSpc>
              <a:spcBef>
                <a:spcPts val="0"/>
              </a:spcBef>
              <a:spcAft>
                <a:spcPts val="0"/>
              </a:spcAft>
              <a:buNone/>
              <a:defRPr sz="1200" b="1"/>
            </a:lvl1pPr>
            <a:lvl2pPr lvl="1" rtl="0">
              <a:spcBef>
                <a:spcPts val="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1155CC">
            <a:alpha val="5590"/>
          </a:srgbClr>
        </a:solidFill>
        <a:effectLst/>
      </p:bgPr>
    </p:bg>
    <p:spTree>
      <p:nvGrpSpPr>
        <p:cNvPr id="1" name="Shape 5"/>
        <p:cNvGrpSpPr/>
        <p:nvPr/>
      </p:nvGrpSpPr>
      <p:grpSpPr>
        <a:xfrm>
          <a:off x="0" y="0"/>
          <a:ext cx="0" cy="0"/>
          <a:chOff x="0" y="0"/>
          <a:chExt cx="0" cy="0"/>
        </a:xfrm>
      </p:grpSpPr>
      <p:sp>
        <p:nvSpPr>
          <p:cNvPr id="6" name="Google Shape;6;p1"/>
          <p:cNvSpPr/>
          <p:nvPr/>
        </p:nvSpPr>
        <p:spPr>
          <a:xfrm>
            <a:off x="0" y="2725"/>
            <a:ext cx="9144000" cy="3069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7;p1"/>
          <p:cNvSpPr txBox="1">
            <a:spLocks noGrp="1"/>
          </p:cNvSpPr>
          <p:nvPr>
            <p:ph type="title"/>
          </p:nvPr>
        </p:nvSpPr>
        <p:spPr>
          <a:xfrm>
            <a:off x="310900" y="310900"/>
            <a:ext cx="8521500" cy="7068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Quicksand"/>
              <a:buNone/>
              <a:defRPr sz="2800" b="1">
                <a:solidFill>
                  <a:schemeClr val="dk1"/>
                </a:solidFill>
                <a:latin typeface="Quicksand"/>
                <a:ea typeface="Quicksand"/>
                <a:cs typeface="Quicksand"/>
                <a:sym typeface="Quicksan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8" name="Google Shape;8;p1"/>
          <p:cNvSpPr txBox="1">
            <a:spLocks noGrp="1"/>
          </p:cNvSpPr>
          <p:nvPr>
            <p:ph type="body" idx="1"/>
          </p:nvPr>
        </p:nvSpPr>
        <p:spPr>
          <a:xfrm>
            <a:off x="310900" y="1017725"/>
            <a:ext cx="8521500" cy="38103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1"/>
              </a:buClr>
              <a:buSzPts val="1800"/>
              <a:buFont typeface="Quicksand"/>
              <a:buChar char="●"/>
              <a:defRPr sz="1800">
                <a:solidFill>
                  <a:schemeClr val="dk1"/>
                </a:solidFill>
                <a:latin typeface="Quicksand"/>
                <a:ea typeface="Quicksand"/>
                <a:cs typeface="Quicksand"/>
                <a:sym typeface="Quicksand"/>
              </a:defRPr>
            </a:lvl1pPr>
            <a:lvl2pPr marL="914400" lvl="1"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2pPr>
            <a:lvl3pPr marL="1371600" lvl="2"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3pPr>
            <a:lvl4pPr marL="1828800" lvl="3"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4pPr>
            <a:lvl5pPr marL="2286000" lvl="4"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5pPr>
            <a:lvl6pPr marL="2743200" lvl="5"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6pPr>
            <a:lvl7pPr marL="3200400" lvl="6"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7pPr>
            <a:lvl8pPr marL="3657600" lvl="7" indent="-317500">
              <a:lnSpc>
                <a:spcPct val="115000"/>
              </a:lnSpc>
              <a:spcBef>
                <a:spcPts val="1600"/>
              </a:spcBef>
              <a:spcAft>
                <a:spcPts val="0"/>
              </a:spcAft>
              <a:buClr>
                <a:schemeClr val="dk1"/>
              </a:buClr>
              <a:buSzPts val="1400"/>
              <a:buFont typeface="Quicksand"/>
              <a:buChar char="○"/>
              <a:defRPr>
                <a:solidFill>
                  <a:schemeClr val="dk1"/>
                </a:solidFill>
                <a:latin typeface="Quicksand"/>
                <a:ea typeface="Quicksand"/>
                <a:cs typeface="Quicksand"/>
                <a:sym typeface="Quicksand"/>
              </a:defRPr>
            </a:lvl8pPr>
            <a:lvl9pPr marL="4114800" lvl="8" indent="-317500">
              <a:lnSpc>
                <a:spcPct val="115000"/>
              </a:lnSpc>
              <a:spcBef>
                <a:spcPts val="1600"/>
              </a:spcBef>
              <a:spcAft>
                <a:spcPts val="1600"/>
              </a:spcAft>
              <a:buClr>
                <a:schemeClr val="dk1"/>
              </a:buClr>
              <a:buSzPts val="1400"/>
              <a:buFont typeface="Quicksand"/>
              <a:buChar char="■"/>
              <a:defRPr>
                <a:solidFill>
                  <a:schemeClr val="dk1"/>
                </a:solidFill>
                <a:latin typeface="Quicksand"/>
                <a:ea typeface="Quicksand"/>
                <a:cs typeface="Quicksand"/>
                <a:sym typeface="Quicksand"/>
              </a:defRPr>
            </a:lvl9pPr>
          </a:lstStyle>
          <a:p>
            <a:endParaRPr/>
          </a:p>
        </p:txBody>
      </p:sp>
      <p:sp>
        <p:nvSpPr>
          <p:cNvPr id="9" name="Google Shape;9;p1"/>
          <p:cNvSpPr txBox="1">
            <a:spLocks noGrp="1"/>
          </p:cNvSpPr>
          <p:nvPr>
            <p:ph type="sldNum" idx="12"/>
          </p:nvPr>
        </p:nvSpPr>
        <p:spPr>
          <a:xfrm>
            <a:off x="8832200" y="4829300"/>
            <a:ext cx="311700" cy="314100"/>
          </a:xfrm>
          <a:prstGeom prst="rect">
            <a:avLst/>
          </a:prstGeom>
          <a:noFill/>
          <a:ln>
            <a:noFill/>
          </a:ln>
        </p:spPr>
        <p:txBody>
          <a:bodyPr spcFirstLastPara="1" wrap="square" lIns="91425" tIns="91425" rIns="91425" bIns="91425" anchor="ctr" anchorCtr="0">
            <a:noAutofit/>
          </a:bodyPr>
          <a:lstStyle>
            <a:lvl1pPr lvl="0" algn="ctr" rtl="0">
              <a:buNone/>
              <a:defRPr sz="800">
                <a:solidFill>
                  <a:srgbClr val="494985"/>
                </a:solidFill>
                <a:latin typeface="Quicksand Light"/>
                <a:ea typeface="Quicksand Light"/>
                <a:cs typeface="Quicksand Light"/>
                <a:sym typeface="Quicksand Light"/>
              </a:defRPr>
            </a:lvl1pPr>
            <a:lvl2pPr lvl="1" algn="ctr" rtl="0">
              <a:buNone/>
              <a:defRPr sz="800">
                <a:solidFill>
                  <a:srgbClr val="494985"/>
                </a:solidFill>
                <a:latin typeface="Quicksand Light"/>
                <a:ea typeface="Quicksand Light"/>
                <a:cs typeface="Quicksand Light"/>
                <a:sym typeface="Quicksand Light"/>
              </a:defRPr>
            </a:lvl2pPr>
            <a:lvl3pPr lvl="2" algn="ctr" rtl="0">
              <a:buNone/>
              <a:defRPr sz="800">
                <a:solidFill>
                  <a:srgbClr val="494985"/>
                </a:solidFill>
                <a:latin typeface="Quicksand Light"/>
                <a:ea typeface="Quicksand Light"/>
                <a:cs typeface="Quicksand Light"/>
                <a:sym typeface="Quicksand Light"/>
              </a:defRPr>
            </a:lvl3pPr>
            <a:lvl4pPr lvl="3" algn="ctr" rtl="0">
              <a:buNone/>
              <a:defRPr sz="800">
                <a:solidFill>
                  <a:srgbClr val="494985"/>
                </a:solidFill>
                <a:latin typeface="Quicksand Light"/>
                <a:ea typeface="Quicksand Light"/>
                <a:cs typeface="Quicksand Light"/>
                <a:sym typeface="Quicksand Light"/>
              </a:defRPr>
            </a:lvl4pPr>
            <a:lvl5pPr lvl="4" algn="ctr" rtl="0">
              <a:buNone/>
              <a:defRPr sz="800">
                <a:solidFill>
                  <a:srgbClr val="494985"/>
                </a:solidFill>
                <a:latin typeface="Quicksand Light"/>
                <a:ea typeface="Quicksand Light"/>
                <a:cs typeface="Quicksand Light"/>
                <a:sym typeface="Quicksand Light"/>
              </a:defRPr>
            </a:lvl5pPr>
            <a:lvl6pPr lvl="5" algn="ctr" rtl="0">
              <a:buNone/>
              <a:defRPr sz="800">
                <a:solidFill>
                  <a:srgbClr val="494985"/>
                </a:solidFill>
                <a:latin typeface="Quicksand Light"/>
                <a:ea typeface="Quicksand Light"/>
                <a:cs typeface="Quicksand Light"/>
                <a:sym typeface="Quicksand Light"/>
              </a:defRPr>
            </a:lvl6pPr>
            <a:lvl7pPr lvl="6" algn="ctr" rtl="0">
              <a:buNone/>
              <a:defRPr sz="800">
                <a:solidFill>
                  <a:srgbClr val="494985"/>
                </a:solidFill>
                <a:latin typeface="Quicksand Light"/>
                <a:ea typeface="Quicksand Light"/>
                <a:cs typeface="Quicksand Light"/>
                <a:sym typeface="Quicksand Light"/>
              </a:defRPr>
            </a:lvl7pPr>
            <a:lvl8pPr lvl="7" algn="ctr" rtl="0">
              <a:buNone/>
              <a:defRPr sz="800">
                <a:solidFill>
                  <a:srgbClr val="494985"/>
                </a:solidFill>
                <a:latin typeface="Quicksand Light"/>
                <a:ea typeface="Quicksand Light"/>
                <a:cs typeface="Quicksand Light"/>
                <a:sym typeface="Quicksand Light"/>
              </a:defRPr>
            </a:lvl8pPr>
            <a:lvl9pPr lvl="8" algn="ctr" rtl="0">
              <a:buNone/>
              <a:defRPr sz="800">
                <a:solidFill>
                  <a:srgbClr val="494985"/>
                </a:solidFill>
                <a:latin typeface="Quicksand Light"/>
                <a:ea typeface="Quicksand Light"/>
                <a:cs typeface="Quicksand Light"/>
                <a:sym typeface="Quicksand Light"/>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196">
          <p15:clr>
            <a:srgbClr val="EA4335"/>
          </p15:clr>
        </p15:guide>
        <p15:guide id="2" orient="horz" pos="196">
          <p15:clr>
            <a:srgbClr val="EA4335"/>
          </p15:clr>
        </p15:guide>
        <p15:guide id="3" orient="horz" pos="641">
          <p15:clr>
            <a:srgbClr val="EA4335"/>
          </p15:clr>
        </p15:guide>
        <p15:guide id="4" pos="2776">
          <p15:clr>
            <a:srgbClr val="EA4335"/>
          </p15:clr>
        </p15:guide>
        <p15:guide id="5" orient="horz" pos="812">
          <p15:clr>
            <a:srgbClr val="EA4335"/>
          </p15:clr>
        </p15:guide>
        <p15:guide id="6" pos="2984">
          <p15:clr>
            <a:srgbClr val="EA4335"/>
          </p15:clr>
        </p15:guide>
        <p15:guide id="7" pos="5564">
          <p15:clr>
            <a:srgbClr val="EA4335"/>
          </p15:clr>
        </p15:guide>
        <p15:guide id="8" orient="horz" pos="2592">
          <p15:clr>
            <a:srgbClr val="EA4335"/>
          </p15:clr>
        </p15:guide>
        <p15:guide id="9" pos="2448">
          <p15:clr>
            <a:srgbClr val="EA4335"/>
          </p15:clr>
        </p15:guide>
        <p15:guide id="10" pos="3312">
          <p15:clr>
            <a:srgbClr val="EA4335"/>
          </p15:clr>
        </p15:guide>
        <p15:guide id="11" orient="horz" pos="3041">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5.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hyperlink" Target="https://sites.google.com/s/1v7rhire18W7iVIYC841Gu4yrRVK4xiXy/p/1y1byEvaX5dGcWE7gTJcy0kzPzd4KIs3t/edit"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49"/>
        <p:cNvGrpSpPr/>
        <p:nvPr/>
      </p:nvGrpSpPr>
      <p:grpSpPr>
        <a:xfrm>
          <a:off x="0" y="0"/>
          <a:ext cx="0" cy="0"/>
          <a:chOff x="0" y="0"/>
          <a:chExt cx="0" cy="0"/>
        </a:xfrm>
      </p:grpSpPr>
      <p:sp>
        <p:nvSpPr>
          <p:cNvPr id="50" name="Google Shape;50;p9"/>
          <p:cNvSpPr txBox="1">
            <a:spLocks noGrp="1"/>
          </p:cNvSpPr>
          <p:nvPr>
            <p:ph type="title"/>
          </p:nvPr>
        </p:nvSpPr>
        <p:spPr>
          <a:xfrm>
            <a:off x="526875" y="576775"/>
            <a:ext cx="8095800" cy="203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Lesson 6: Think before you link!</a:t>
            </a:r>
            <a:endParaRPr/>
          </a:p>
        </p:txBody>
      </p:sp>
      <p:sp>
        <p:nvSpPr>
          <p:cNvPr id="51" name="Google Shape;51;p9"/>
          <p:cNvSpPr txBox="1">
            <a:spLocks noGrp="1"/>
          </p:cNvSpPr>
          <p:nvPr>
            <p:ph type="subTitle" idx="1"/>
          </p:nvPr>
        </p:nvSpPr>
        <p:spPr>
          <a:xfrm>
            <a:off x="532725" y="2665400"/>
            <a:ext cx="8095800" cy="731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Year 6 – Creating Media – Web page creation</a:t>
            </a:r>
            <a:endParaRPr/>
          </a:p>
          <a:p>
            <a:pPr marL="0" lvl="0" indent="0" algn="l" rtl="0">
              <a:spcBef>
                <a:spcPts val="1600"/>
              </a:spcBef>
              <a:spcAft>
                <a:spcPts val="160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38"/>
        <p:cNvGrpSpPr/>
        <p:nvPr/>
      </p:nvGrpSpPr>
      <p:grpSpPr>
        <a:xfrm>
          <a:off x="0" y="0"/>
          <a:ext cx="0" cy="0"/>
          <a:chOff x="0" y="0"/>
          <a:chExt cx="0" cy="0"/>
        </a:xfrm>
      </p:grpSpPr>
      <p:sp>
        <p:nvSpPr>
          <p:cNvPr id="139" name="Google Shape;139;p18"/>
          <p:cNvSpPr txBox="1">
            <a:spLocks noGrp="1"/>
          </p:cNvSpPr>
          <p:nvPr>
            <p:ph type="title"/>
          </p:nvPr>
        </p:nvSpPr>
        <p:spPr>
          <a:xfrm>
            <a:off x="311400" y="4551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You should give credit to the site you are linking to</a:t>
            </a:r>
            <a:endParaRPr/>
          </a:p>
          <a:p>
            <a:pPr marL="0" lvl="0" indent="0" algn="l" rtl="0">
              <a:spcBef>
                <a:spcPts val="0"/>
              </a:spcBef>
              <a:spcAft>
                <a:spcPts val="0"/>
              </a:spcAft>
              <a:buNone/>
            </a:pPr>
            <a:endParaRPr sz="2000" b="0"/>
          </a:p>
        </p:txBody>
      </p:sp>
      <p:sp>
        <p:nvSpPr>
          <p:cNvPr id="140" name="Google Shape;140;p18"/>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10</a:t>
            </a:fld>
            <a:endParaRPr/>
          </a:p>
        </p:txBody>
      </p:sp>
      <p:sp>
        <p:nvSpPr>
          <p:cNvPr id="141" name="Google Shape;141;p18"/>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142" name="Google Shape;142;p18"/>
          <p:cNvPicPr preferRelativeResize="0"/>
          <p:nvPr/>
        </p:nvPicPr>
        <p:blipFill>
          <a:blip r:embed="rId3">
            <a:alphaModFix/>
          </a:blip>
          <a:stretch>
            <a:fillRect/>
          </a:stretch>
        </p:blipFill>
        <p:spPr>
          <a:xfrm>
            <a:off x="2926675" y="1390225"/>
            <a:ext cx="3290651" cy="3097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46"/>
        <p:cNvGrpSpPr/>
        <p:nvPr/>
      </p:nvGrpSpPr>
      <p:grpSpPr>
        <a:xfrm>
          <a:off x="0" y="0"/>
          <a:ext cx="0" cy="0"/>
          <a:chOff x="0" y="0"/>
          <a:chExt cx="0" cy="0"/>
        </a:xfrm>
      </p:grpSpPr>
      <p:sp>
        <p:nvSpPr>
          <p:cNvPr id="147" name="Google Shape;147;p19"/>
          <p:cNvSpPr txBox="1">
            <a:spLocks noGrp="1"/>
          </p:cNvSpPr>
          <p:nvPr>
            <p:ph type="title"/>
          </p:nvPr>
        </p:nvSpPr>
        <p:spPr>
          <a:xfrm>
            <a:off x="311400" y="314101"/>
            <a:ext cx="8521200" cy="105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Sometimes it is hard to get back to your own site</a:t>
            </a:r>
            <a:endParaRPr/>
          </a:p>
          <a:p>
            <a:pPr marL="0" lvl="0" indent="0" algn="l" rtl="0">
              <a:spcBef>
                <a:spcPts val="1000"/>
              </a:spcBef>
              <a:spcAft>
                <a:spcPts val="1000"/>
              </a:spcAft>
              <a:buNone/>
            </a:pPr>
            <a:r>
              <a:rPr lang="en-GB" sz="2000" b="0"/>
              <a:t>Always try to get external links to open in a new tab.</a:t>
            </a:r>
            <a:endParaRPr sz="2000" b="0"/>
          </a:p>
        </p:txBody>
      </p:sp>
      <p:sp>
        <p:nvSpPr>
          <p:cNvPr id="148" name="Google Shape;148;p19"/>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11</a:t>
            </a:fld>
            <a:endParaRPr/>
          </a:p>
        </p:txBody>
      </p:sp>
      <p:sp>
        <p:nvSpPr>
          <p:cNvPr id="149" name="Google Shape;149;p19"/>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150" name="Google Shape;150;p19"/>
          <p:cNvPicPr preferRelativeResize="0"/>
          <p:nvPr/>
        </p:nvPicPr>
        <p:blipFill>
          <a:blip r:embed="rId3">
            <a:alphaModFix/>
          </a:blip>
          <a:stretch>
            <a:fillRect/>
          </a:stretch>
        </p:blipFill>
        <p:spPr>
          <a:xfrm>
            <a:off x="2821063" y="1439100"/>
            <a:ext cx="3501873" cy="35387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54"/>
        <p:cNvGrpSpPr/>
        <p:nvPr/>
      </p:nvGrpSpPr>
      <p:grpSpPr>
        <a:xfrm>
          <a:off x="0" y="0"/>
          <a:ext cx="0" cy="0"/>
          <a:chOff x="0" y="0"/>
          <a:chExt cx="0" cy="0"/>
        </a:xfrm>
      </p:grpSpPr>
      <p:sp>
        <p:nvSpPr>
          <p:cNvPr id="155" name="Google Shape;155;p20"/>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Adding external links</a:t>
            </a:r>
            <a:endParaRPr/>
          </a:p>
        </p:txBody>
      </p:sp>
      <p:sp>
        <p:nvSpPr>
          <p:cNvPr id="156" name="Google Shape;156;p20"/>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12</a:t>
            </a:fld>
            <a:endParaRPr/>
          </a:p>
        </p:txBody>
      </p:sp>
      <p:sp>
        <p:nvSpPr>
          <p:cNvPr id="157" name="Google Shape;157;p20"/>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2</a:t>
            </a:r>
            <a:endParaRPr/>
          </a:p>
        </p:txBody>
      </p:sp>
      <p:pic>
        <p:nvPicPr>
          <p:cNvPr id="2" name="6.2.6.2a">
            <a:hlinkClick r:id="" action="ppaction://media"/>
            <a:extLst>
              <a:ext uri="{FF2B5EF4-FFF2-40B4-BE49-F238E27FC236}">
                <a16:creationId xmlns:a16="http://schemas.microsoft.com/office/drawing/2014/main" id="{DC258381-614D-4438-85D0-C6FFFDEADC5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75551" y="1017700"/>
            <a:ext cx="6792898" cy="38210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93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62"/>
        <p:cNvGrpSpPr/>
        <p:nvPr/>
      </p:nvGrpSpPr>
      <p:grpSpPr>
        <a:xfrm>
          <a:off x="0" y="0"/>
          <a:ext cx="0" cy="0"/>
          <a:chOff x="0" y="0"/>
          <a:chExt cx="0" cy="0"/>
        </a:xfrm>
      </p:grpSpPr>
      <p:sp>
        <p:nvSpPr>
          <p:cNvPr id="163" name="Google Shape;163;p21"/>
          <p:cNvSpPr txBox="1">
            <a:spLocks noGrp="1"/>
          </p:cNvSpPr>
          <p:nvPr>
            <p:ph type="title"/>
          </p:nvPr>
        </p:nvSpPr>
        <p:spPr>
          <a:xfrm>
            <a:off x="311400" y="357925"/>
            <a:ext cx="8521200" cy="1048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Exploratory task: Embedding content</a:t>
            </a:r>
            <a:endParaRPr/>
          </a:p>
          <a:p>
            <a:pPr marL="0" lvl="0" indent="0" algn="l" rtl="0">
              <a:spcBef>
                <a:spcPts val="1000"/>
              </a:spcBef>
              <a:spcAft>
                <a:spcPts val="1000"/>
              </a:spcAft>
              <a:buNone/>
            </a:pPr>
            <a:r>
              <a:rPr lang="en-GB" sz="2000" b="0"/>
              <a:t>Instead of linking to a site, you may want to embed a piece of work into a web page.</a:t>
            </a:r>
            <a:endParaRPr sz="2000" b="0"/>
          </a:p>
        </p:txBody>
      </p:sp>
      <p:sp>
        <p:nvSpPr>
          <p:cNvPr id="164" name="Google Shape;164;p21"/>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13</a:t>
            </a:fld>
            <a:endParaRPr/>
          </a:p>
        </p:txBody>
      </p:sp>
      <p:sp>
        <p:nvSpPr>
          <p:cNvPr id="165" name="Google Shape;165;p21"/>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2</a:t>
            </a:r>
            <a:endParaRPr/>
          </a:p>
        </p:txBody>
      </p:sp>
      <p:sp>
        <p:nvSpPr>
          <p:cNvPr id="166" name="Google Shape;166;p21"/>
          <p:cNvSpPr txBox="1">
            <a:spLocks noGrp="1"/>
          </p:cNvSpPr>
          <p:nvPr>
            <p:ph type="title"/>
          </p:nvPr>
        </p:nvSpPr>
        <p:spPr>
          <a:xfrm>
            <a:off x="311400" y="4289925"/>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2000" b="0"/>
              <a:t>There are lots of sites which offer you an ‘embed link’ to add content directly to your web pages. </a:t>
            </a:r>
            <a:endParaRPr sz="2000" b="0"/>
          </a:p>
        </p:txBody>
      </p:sp>
      <p:pic>
        <p:nvPicPr>
          <p:cNvPr id="2" name="6.2.6.2b">
            <a:hlinkClick r:id="" action="ppaction://media"/>
            <a:extLst>
              <a:ext uri="{FF2B5EF4-FFF2-40B4-BE49-F238E27FC236}">
                <a16:creationId xmlns:a16="http://schemas.microsoft.com/office/drawing/2014/main" id="{DFA597D5-51A8-47AE-A85D-6779D24FC6A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047577" y="1428037"/>
            <a:ext cx="5048846" cy="283997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27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171"/>
        <p:cNvGrpSpPr/>
        <p:nvPr/>
      </p:nvGrpSpPr>
      <p:grpSpPr>
        <a:xfrm>
          <a:off x="0" y="0"/>
          <a:ext cx="0" cy="0"/>
          <a:chOff x="0" y="0"/>
          <a:chExt cx="0" cy="0"/>
        </a:xfrm>
      </p:grpSpPr>
      <p:sp>
        <p:nvSpPr>
          <p:cNvPr id="172" name="Google Shape;172;p22"/>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GB"/>
              <a:t>User experience</a:t>
            </a:r>
            <a:endParaRPr/>
          </a:p>
        </p:txBody>
      </p:sp>
      <p:sp>
        <p:nvSpPr>
          <p:cNvPr id="173" name="Google Shape;173;p22"/>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14</a:t>
            </a:fld>
            <a:endParaRPr/>
          </a:p>
        </p:txBody>
      </p:sp>
      <p:sp>
        <p:nvSpPr>
          <p:cNvPr id="174" name="Google Shape;174;p22"/>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3</a:t>
            </a:r>
            <a:endParaRPr/>
          </a:p>
        </p:txBody>
      </p:sp>
      <p:pic>
        <p:nvPicPr>
          <p:cNvPr id="175" name="Google Shape;175;p22">
            <a:hlinkClick r:id="rId3"/>
          </p:cNvPr>
          <p:cNvPicPr preferRelativeResize="0"/>
          <p:nvPr/>
        </p:nvPicPr>
        <p:blipFill>
          <a:blip r:embed="rId4">
            <a:alphaModFix/>
          </a:blip>
          <a:stretch>
            <a:fillRect/>
          </a:stretch>
        </p:blipFill>
        <p:spPr>
          <a:xfrm>
            <a:off x="2751750" y="1017700"/>
            <a:ext cx="3639503" cy="3821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179"/>
        <p:cNvGrpSpPr/>
        <p:nvPr/>
      </p:nvGrpSpPr>
      <p:grpSpPr>
        <a:xfrm>
          <a:off x="0" y="0"/>
          <a:ext cx="0" cy="0"/>
          <a:chOff x="0" y="0"/>
          <a:chExt cx="0" cy="0"/>
        </a:xfrm>
      </p:grpSpPr>
      <p:sp>
        <p:nvSpPr>
          <p:cNvPr id="180" name="Google Shape;180;p23"/>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15</a:t>
            </a:fld>
            <a:endParaRPr/>
          </a:p>
        </p:txBody>
      </p:sp>
      <p:sp>
        <p:nvSpPr>
          <p:cNvPr id="181" name="Google Shape;181;p23"/>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3</a:t>
            </a:r>
            <a:endParaRPr/>
          </a:p>
        </p:txBody>
      </p:sp>
      <p:sp>
        <p:nvSpPr>
          <p:cNvPr id="182" name="Google Shape;182;p23"/>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GB"/>
              <a:t>Evaluation</a:t>
            </a:r>
            <a:endParaRPr/>
          </a:p>
        </p:txBody>
      </p:sp>
      <p:pic>
        <p:nvPicPr>
          <p:cNvPr id="183" name="Google Shape;183;p23"/>
          <p:cNvPicPr preferRelativeResize="0"/>
          <p:nvPr/>
        </p:nvPicPr>
        <p:blipFill>
          <a:blip r:embed="rId3">
            <a:alphaModFix/>
          </a:blip>
          <a:stretch>
            <a:fillRect/>
          </a:stretch>
        </p:blipFill>
        <p:spPr>
          <a:xfrm>
            <a:off x="2757108" y="1017700"/>
            <a:ext cx="3300575" cy="39222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187"/>
        <p:cNvGrpSpPr/>
        <p:nvPr/>
      </p:nvGrpSpPr>
      <p:grpSpPr>
        <a:xfrm>
          <a:off x="0" y="0"/>
          <a:ext cx="0" cy="0"/>
          <a:chOff x="0" y="0"/>
          <a:chExt cx="0" cy="0"/>
        </a:xfrm>
      </p:grpSpPr>
      <p:sp>
        <p:nvSpPr>
          <p:cNvPr id="188" name="Google Shape;188;p24"/>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GB"/>
              <a:t>Wonderful websites</a:t>
            </a:r>
            <a:endParaRPr/>
          </a:p>
        </p:txBody>
      </p:sp>
      <p:sp>
        <p:nvSpPr>
          <p:cNvPr id="189" name="Google Shape;189;p24"/>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16</a:t>
            </a:fld>
            <a:endParaRPr/>
          </a:p>
        </p:txBody>
      </p:sp>
      <p:sp>
        <p:nvSpPr>
          <p:cNvPr id="190" name="Google Shape;190;p24"/>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4</a:t>
            </a:r>
            <a:endParaRPr/>
          </a:p>
        </p:txBody>
      </p:sp>
      <p:sp>
        <p:nvSpPr>
          <p:cNvPr id="191" name="Google Shape;191;p24"/>
          <p:cNvSpPr txBox="1"/>
          <p:nvPr/>
        </p:nvSpPr>
        <p:spPr>
          <a:xfrm>
            <a:off x="310900" y="844025"/>
            <a:ext cx="85212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000">
                <a:solidFill>
                  <a:schemeClr val="dk1"/>
                </a:solidFill>
                <a:latin typeface="Quicksand"/>
                <a:ea typeface="Quicksand"/>
                <a:cs typeface="Quicksand"/>
                <a:sym typeface="Quicksand"/>
              </a:rPr>
              <a:t>It’s time to celebrate all of your hard work and share your website with others. </a:t>
            </a:r>
            <a:endParaRPr/>
          </a:p>
        </p:txBody>
      </p:sp>
      <p:pic>
        <p:nvPicPr>
          <p:cNvPr id="192" name="Google Shape;192;p24"/>
          <p:cNvPicPr preferRelativeResize="0"/>
          <p:nvPr/>
        </p:nvPicPr>
        <p:blipFill>
          <a:blip r:embed="rId3">
            <a:alphaModFix/>
          </a:blip>
          <a:stretch>
            <a:fillRect/>
          </a:stretch>
        </p:blipFill>
        <p:spPr>
          <a:xfrm>
            <a:off x="310900" y="1583925"/>
            <a:ext cx="3176526" cy="3244100"/>
          </a:xfrm>
          <a:prstGeom prst="rect">
            <a:avLst/>
          </a:prstGeom>
          <a:noFill/>
          <a:ln>
            <a:noFill/>
          </a:ln>
        </p:spPr>
      </p:pic>
      <p:pic>
        <p:nvPicPr>
          <p:cNvPr id="193" name="Google Shape;193;p24"/>
          <p:cNvPicPr preferRelativeResize="0"/>
          <p:nvPr/>
        </p:nvPicPr>
        <p:blipFill>
          <a:blip r:embed="rId3">
            <a:alphaModFix/>
          </a:blip>
          <a:stretch>
            <a:fillRect/>
          </a:stretch>
        </p:blipFill>
        <p:spPr>
          <a:xfrm>
            <a:off x="5646175" y="1583925"/>
            <a:ext cx="3176526" cy="3244100"/>
          </a:xfrm>
          <a:prstGeom prst="rect">
            <a:avLst/>
          </a:prstGeom>
          <a:noFill/>
          <a:ln>
            <a:noFill/>
          </a:ln>
        </p:spPr>
      </p:pic>
      <p:pic>
        <p:nvPicPr>
          <p:cNvPr id="194" name="Google Shape;194;p24"/>
          <p:cNvPicPr preferRelativeResize="0"/>
          <p:nvPr/>
        </p:nvPicPr>
        <p:blipFill>
          <a:blip r:embed="rId4">
            <a:alphaModFix/>
          </a:blip>
          <a:stretch>
            <a:fillRect/>
          </a:stretch>
        </p:blipFill>
        <p:spPr>
          <a:xfrm>
            <a:off x="1880597" y="1289300"/>
            <a:ext cx="5381816" cy="35387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98"/>
        <p:cNvGrpSpPr/>
        <p:nvPr/>
      </p:nvGrpSpPr>
      <p:grpSpPr>
        <a:xfrm>
          <a:off x="0" y="0"/>
          <a:ext cx="0" cy="0"/>
          <a:chOff x="0" y="0"/>
          <a:chExt cx="0" cy="0"/>
        </a:xfrm>
      </p:grpSpPr>
      <p:sp>
        <p:nvSpPr>
          <p:cNvPr id="199" name="Google Shape;199;p25"/>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2200"/>
              <a:t>What should you consider when linking to external web pages? </a:t>
            </a:r>
            <a:endParaRPr sz="2200"/>
          </a:p>
        </p:txBody>
      </p:sp>
      <p:sp>
        <p:nvSpPr>
          <p:cNvPr id="200" name="Google Shape;200;p25"/>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17</a:t>
            </a:fld>
            <a:endParaRPr/>
          </a:p>
        </p:txBody>
      </p:sp>
      <p:sp>
        <p:nvSpPr>
          <p:cNvPr id="201" name="Google Shape;201;p25"/>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Plenary</a:t>
            </a:r>
            <a:endParaRPr/>
          </a:p>
        </p:txBody>
      </p:sp>
      <p:pic>
        <p:nvPicPr>
          <p:cNvPr id="202" name="Google Shape;202;p25"/>
          <p:cNvPicPr preferRelativeResize="0"/>
          <p:nvPr/>
        </p:nvPicPr>
        <p:blipFill>
          <a:blip r:embed="rId3">
            <a:alphaModFix/>
          </a:blip>
          <a:stretch>
            <a:fillRect/>
          </a:stretch>
        </p:blipFill>
        <p:spPr>
          <a:xfrm>
            <a:off x="1912043" y="1289300"/>
            <a:ext cx="5319920" cy="35493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206"/>
        <p:cNvGrpSpPr/>
        <p:nvPr/>
      </p:nvGrpSpPr>
      <p:grpSpPr>
        <a:xfrm>
          <a:off x="0" y="0"/>
          <a:ext cx="0" cy="0"/>
          <a:chOff x="0" y="0"/>
          <a:chExt cx="0" cy="0"/>
        </a:xfrm>
      </p:grpSpPr>
      <p:sp>
        <p:nvSpPr>
          <p:cNvPr id="207" name="Google Shape;207;p26"/>
          <p:cNvSpPr txBox="1">
            <a:spLocks noGrp="1"/>
          </p:cNvSpPr>
          <p:nvPr>
            <p:ph type="body" idx="1"/>
          </p:nvPr>
        </p:nvSpPr>
        <p:spPr>
          <a:xfrm>
            <a:off x="310900" y="1170125"/>
            <a:ext cx="4425600" cy="36591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GB"/>
              <a:t>I can explain the implications of linking to content owned by others</a:t>
            </a:r>
            <a:endParaRPr/>
          </a:p>
          <a:p>
            <a:pPr marL="457200" lvl="0" indent="-342900" algn="l" rtl="0">
              <a:spcBef>
                <a:spcPts val="1000"/>
              </a:spcBef>
              <a:spcAft>
                <a:spcPts val="0"/>
              </a:spcAft>
              <a:buSzPts val="1800"/>
              <a:buChar char="●"/>
            </a:pPr>
            <a:r>
              <a:rPr lang="en-GB"/>
              <a:t>I can evaluate the user experience of a website</a:t>
            </a:r>
            <a:endParaRPr/>
          </a:p>
          <a:p>
            <a:pPr marL="457200" lvl="0" indent="-342900" algn="l" rtl="0">
              <a:spcBef>
                <a:spcPts val="1000"/>
              </a:spcBef>
              <a:spcAft>
                <a:spcPts val="0"/>
              </a:spcAft>
              <a:buSzPts val="1800"/>
              <a:buChar char="●"/>
            </a:pPr>
            <a:r>
              <a:rPr lang="en-GB"/>
              <a:t>I can create hyperlinks to link to other people’s work</a:t>
            </a:r>
            <a:endParaRPr/>
          </a:p>
          <a:p>
            <a:pPr marL="457200" lvl="0" indent="0" algn="l" rtl="0">
              <a:lnSpc>
                <a:spcPct val="100000"/>
              </a:lnSpc>
              <a:spcBef>
                <a:spcPts val="1000"/>
              </a:spcBef>
              <a:spcAft>
                <a:spcPts val="0"/>
              </a:spcAft>
              <a:buNone/>
            </a:pPr>
            <a:endParaRPr sz="1100">
              <a:solidFill>
                <a:srgbClr val="000000"/>
              </a:solidFill>
              <a:latin typeface="Quicksand Light"/>
              <a:ea typeface="Quicksand Light"/>
              <a:cs typeface="Quicksand Light"/>
              <a:sym typeface="Quicksand Light"/>
            </a:endParaRPr>
          </a:p>
          <a:p>
            <a:pPr marL="0" lvl="0" indent="0" algn="l" rtl="0">
              <a:spcBef>
                <a:spcPts val="0"/>
              </a:spcBef>
              <a:spcAft>
                <a:spcPts val="0"/>
              </a:spcAft>
              <a:buNone/>
            </a:pPr>
            <a:endParaRPr b="1"/>
          </a:p>
          <a:p>
            <a:pPr marL="457200" lvl="0" indent="0" algn="l" rtl="0">
              <a:spcBef>
                <a:spcPts val="1000"/>
              </a:spcBef>
              <a:spcAft>
                <a:spcPts val="1000"/>
              </a:spcAft>
              <a:buNone/>
            </a:pPr>
            <a:endParaRPr/>
          </a:p>
        </p:txBody>
      </p:sp>
      <p:sp>
        <p:nvSpPr>
          <p:cNvPr id="208" name="Google Shape;208;p26"/>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How confident are you? (1 - 3)</a:t>
            </a:r>
            <a:endParaRPr/>
          </a:p>
        </p:txBody>
      </p:sp>
      <p:sp>
        <p:nvSpPr>
          <p:cNvPr id="209" name="Google Shape;209;p26"/>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18</a:t>
            </a:fld>
            <a:endParaRPr/>
          </a:p>
        </p:txBody>
      </p:sp>
      <p:sp>
        <p:nvSpPr>
          <p:cNvPr id="210" name="Google Shape;210;p26"/>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Assessment</a:t>
            </a:r>
            <a:endParaRPr/>
          </a:p>
        </p:txBody>
      </p:sp>
      <p:sp>
        <p:nvSpPr>
          <p:cNvPr id="211" name="Google Shape;211;p26"/>
          <p:cNvSpPr txBox="1"/>
          <p:nvPr/>
        </p:nvSpPr>
        <p:spPr>
          <a:xfrm>
            <a:off x="6185600" y="1292600"/>
            <a:ext cx="1904100" cy="47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500" b="1">
                <a:solidFill>
                  <a:srgbClr val="5B5BA5"/>
                </a:solidFill>
                <a:latin typeface="Quicksand"/>
                <a:ea typeface="Quicksand"/>
                <a:cs typeface="Quicksand"/>
                <a:sym typeface="Quicksand"/>
              </a:rPr>
              <a:t>3 - Very confident</a:t>
            </a:r>
            <a:endParaRPr sz="1500" b="1">
              <a:solidFill>
                <a:srgbClr val="5B5BA5"/>
              </a:solidFill>
              <a:latin typeface="Quicksand"/>
              <a:ea typeface="Quicksand"/>
              <a:cs typeface="Quicksand"/>
              <a:sym typeface="Quicksand"/>
            </a:endParaRPr>
          </a:p>
        </p:txBody>
      </p:sp>
      <p:sp>
        <p:nvSpPr>
          <p:cNvPr id="212" name="Google Shape;212;p26"/>
          <p:cNvSpPr txBox="1"/>
          <p:nvPr/>
        </p:nvSpPr>
        <p:spPr>
          <a:xfrm>
            <a:off x="6263000" y="3414350"/>
            <a:ext cx="1904100" cy="47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500" b="1">
                <a:solidFill>
                  <a:srgbClr val="5B5BA5"/>
                </a:solidFill>
                <a:latin typeface="Quicksand"/>
                <a:ea typeface="Quicksand"/>
                <a:cs typeface="Quicksand"/>
                <a:sym typeface="Quicksand"/>
              </a:rPr>
              <a:t>1 - Not confident</a:t>
            </a:r>
            <a:endParaRPr sz="1500" b="1">
              <a:solidFill>
                <a:srgbClr val="5B5BA5"/>
              </a:solidFill>
              <a:latin typeface="Quicksand"/>
              <a:ea typeface="Quicksand"/>
              <a:cs typeface="Quicksand"/>
              <a:sym typeface="Quicksand"/>
            </a:endParaRPr>
          </a:p>
        </p:txBody>
      </p:sp>
      <p:pic>
        <p:nvPicPr>
          <p:cNvPr id="213" name="Google Shape;213;p26"/>
          <p:cNvPicPr preferRelativeResize="0"/>
          <p:nvPr/>
        </p:nvPicPr>
        <p:blipFill>
          <a:blip r:embed="rId3">
            <a:alphaModFix/>
          </a:blip>
          <a:stretch>
            <a:fillRect/>
          </a:stretch>
        </p:blipFill>
        <p:spPr>
          <a:xfrm>
            <a:off x="8068224" y="1131670"/>
            <a:ext cx="485775" cy="796725"/>
          </a:xfrm>
          <a:prstGeom prst="rect">
            <a:avLst/>
          </a:prstGeom>
          <a:noFill/>
          <a:ln>
            <a:noFill/>
          </a:ln>
        </p:spPr>
      </p:pic>
      <p:pic>
        <p:nvPicPr>
          <p:cNvPr id="214" name="Google Shape;214;p26"/>
          <p:cNvPicPr preferRelativeResize="0"/>
          <p:nvPr/>
        </p:nvPicPr>
        <p:blipFill>
          <a:blip r:embed="rId3">
            <a:alphaModFix/>
          </a:blip>
          <a:stretch>
            <a:fillRect/>
          </a:stretch>
        </p:blipFill>
        <p:spPr>
          <a:xfrm rot="5400000">
            <a:off x="7981799" y="2192558"/>
            <a:ext cx="485775" cy="796725"/>
          </a:xfrm>
          <a:prstGeom prst="rect">
            <a:avLst/>
          </a:prstGeom>
          <a:noFill/>
          <a:ln>
            <a:noFill/>
          </a:ln>
        </p:spPr>
      </p:pic>
      <p:pic>
        <p:nvPicPr>
          <p:cNvPr id="215" name="Google Shape;215;p26"/>
          <p:cNvPicPr preferRelativeResize="0"/>
          <p:nvPr/>
        </p:nvPicPr>
        <p:blipFill>
          <a:blip r:embed="rId3">
            <a:alphaModFix/>
          </a:blip>
          <a:stretch>
            <a:fillRect/>
          </a:stretch>
        </p:blipFill>
        <p:spPr>
          <a:xfrm rot="10800000">
            <a:off x="8032624" y="3253433"/>
            <a:ext cx="485775" cy="796725"/>
          </a:xfrm>
          <a:prstGeom prst="rect">
            <a:avLst/>
          </a:prstGeom>
          <a:noFill/>
          <a:ln>
            <a:noFill/>
          </a:ln>
        </p:spPr>
      </p:pic>
      <p:sp>
        <p:nvSpPr>
          <p:cNvPr id="216" name="Google Shape;216;p26"/>
          <p:cNvSpPr txBox="1"/>
          <p:nvPr/>
        </p:nvSpPr>
        <p:spPr>
          <a:xfrm>
            <a:off x="6185600" y="2347550"/>
            <a:ext cx="1448100" cy="47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500" b="1">
                <a:solidFill>
                  <a:srgbClr val="5B5BA5"/>
                </a:solidFill>
                <a:latin typeface="Quicksand"/>
                <a:ea typeface="Quicksand"/>
                <a:cs typeface="Quicksand"/>
                <a:sym typeface="Quicksand"/>
              </a:rPr>
              <a:t>2 - Unsure </a:t>
            </a:r>
            <a:endParaRPr sz="1500" b="1">
              <a:solidFill>
                <a:srgbClr val="5B5BA5"/>
              </a:solidFill>
              <a:latin typeface="Quicksand"/>
              <a:ea typeface="Quicksand"/>
              <a:cs typeface="Quicksand"/>
              <a:sym typeface="Quicksan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7"/>
          <p:cNvSpPr txBox="1">
            <a:spLocks noGrp="1"/>
          </p:cNvSpPr>
          <p:nvPr>
            <p:ph type="body" idx="1"/>
          </p:nvPr>
        </p:nvSpPr>
        <p:spPr>
          <a:xfrm>
            <a:off x="310900" y="1289299"/>
            <a:ext cx="4096500" cy="365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recognised the implications of linking to content owned by other people.</a:t>
            </a:r>
            <a:endParaRPr/>
          </a:p>
          <a:p>
            <a:pPr marL="0" lvl="0" indent="0" algn="l" rtl="0">
              <a:spcBef>
                <a:spcPts val="1000"/>
              </a:spcBef>
              <a:spcAft>
                <a:spcPts val="1600"/>
              </a:spcAft>
              <a:buNone/>
            </a:pPr>
            <a:endParaRPr/>
          </a:p>
        </p:txBody>
      </p:sp>
      <p:sp>
        <p:nvSpPr>
          <p:cNvPr id="222" name="Google Shape;222;p27"/>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In this lesson, you...</a:t>
            </a:r>
            <a:endParaRPr/>
          </a:p>
        </p:txBody>
      </p:sp>
      <p:sp>
        <p:nvSpPr>
          <p:cNvPr id="223" name="Google Shape;223;p27"/>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19</a:t>
            </a:fld>
            <a:endParaRPr/>
          </a:p>
        </p:txBody>
      </p:sp>
      <p:sp>
        <p:nvSpPr>
          <p:cNvPr id="224" name="Google Shape;224;p27"/>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Summary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5"/>
        <p:cNvGrpSpPr/>
        <p:nvPr/>
      </p:nvGrpSpPr>
      <p:grpSpPr>
        <a:xfrm>
          <a:off x="0" y="0"/>
          <a:ext cx="0" cy="0"/>
          <a:chOff x="0" y="0"/>
          <a:chExt cx="0" cy="0"/>
        </a:xfrm>
      </p:grpSpPr>
      <p:pic>
        <p:nvPicPr>
          <p:cNvPr id="56" name="Google Shape;56;p10"/>
          <p:cNvPicPr preferRelativeResize="0"/>
          <p:nvPr/>
        </p:nvPicPr>
        <p:blipFill>
          <a:blip r:embed="rId3">
            <a:alphaModFix/>
          </a:blip>
          <a:stretch>
            <a:fillRect/>
          </a:stretch>
        </p:blipFill>
        <p:spPr>
          <a:xfrm flipH="1">
            <a:off x="6295225" y="2778673"/>
            <a:ext cx="2536975" cy="2049353"/>
          </a:xfrm>
          <a:prstGeom prst="rect">
            <a:avLst/>
          </a:prstGeom>
          <a:noFill/>
          <a:ln>
            <a:noFill/>
          </a:ln>
        </p:spPr>
      </p:pic>
      <p:sp>
        <p:nvSpPr>
          <p:cNvPr id="57" name="Google Shape;57;p10"/>
          <p:cNvSpPr txBox="1">
            <a:spLocks noGrp="1"/>
          </p:cNvSpPr>
          <p:nvPr>
            <p:ph type="body" idx="1"/>
          </p:nvPr>
        </p:nvSpPr>
        <p:spPr>
          <a:xfrm>
            <a:off x="310900" y="1017725"/>
            <a:ext cx="8522100" cy="38115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b="1"/>
              <a:t>To recognise the implications of linking to content owned by other people</a:t>
            </a:r>
            <a:endParaRPr b="1"/>
          </a:p>
          <a:p>
            <a:pPr marL="457200" lvl="0" indent="-342900" algn="l" rtl="0">
              <a:spcBef>
                <a:spcPts val="1000"/>
              </a:spcBef>
              <a:spcAft>
                <a:spcPts val="0"/>
              </a:spcAft>
              <a:buSzPts val="1800"/>
              <a:buChar char="●"/>
            </a:pPr>
            <a:r>
              <a:rPr lang="en-GB"/>
              <a:t>I can explain the implications of linking to content owned by others</a:t>
            </a:r>
            <a:endParaRPr/>
          </a:p>
          <a:p>
            <a:pPr marL="457200" lvl="0" indent="-342900" algn="l" rtl="0">
              <a:spcBef>
                <a:spcPts val="1000"/>
              </a:spcBef>
              <a:spcAft>
                <a:spcPts val="0"/>
              </a:spcAft>
              <a:buSzPts val="1800"/>
              <a:buChar char="●"/>
            </a:pPr>
            <a:r>
              <a:rPr lang="en-GB"/>
              <a:t>I can evaluate the user experience of a website</a:t>
            </a:r>
            <a:endParaRPr/>
          </a:p>
          <a:p>
            <a:pPr marL="457200" lvl="0" indent="-342900" algn="l" rtl="0">
              <a:spcBef>
                <a:spcPts val="1000"/>
              </a:spcBef>
              <a:spcAft>
                <a:spcPts val="0"/>
              </a:spcAft>
              <a:buSzPts val="1800"/>
              <a:buChar char="●"/>
            </a:pPr>
            <a:r>
              <a:rPr lang="en-GB"/>
              <a:t>I can create hyperlinks to link to other people’s work</a:t>
            </a:r>
            <a:endParaRPr/>
          </a:p>
          <a:p>
            <a:pPr marL="457200" lvl="0" indent="0" algn="l" rtl="0">
              <a:spcBef>
                <a:spcPts val="1000"/>
              </a:spcBef>
              <a:spcAft>
                <a:spcPts val="0"/>
              </a:spcAft>
              <a:buNone/>
            </a:pPr>
            <a:endParaRPr b="1"/>
          </a:p>
        </p:txBody>
      </p:sp>
      <p:sp>
        <p:nvSpPr>
          <p:cNvPr id="58" name="Google Shape;58;p10"/>
          <p:cNvSpPr txBox="1">
            <a:spLocks noGrp="1"/>
          </p:cNvSpPr>
          <p:nvPr>
            <p:ph type="title"/>
          </p:nvPr>
        </p:nvSpPr>
        <p:spPr>
          <a:xfrm>
            <a:off x="310900" y="310900"/>
            <a:ext cx="8522100" cy="706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b="1">
                <a:latin typeface="Quicksand"/>
                <a:ea typeface="Quicksand"/>
                <a:cs typeface="Quicksand"/>
                <a:sym typeface="Quicksand"/>
              </a:rPr>
              <a:t>Lesson </a:t>
            </a:r>
            <a:r>
              <a:rPr lang="en-GB"/>
              <a:t>6</a:t>
            </a:r>
            <a:r>
              <a:rPr lang="en-GB" b="1">
                <a:latin typeface="Quicksand"/>
                <a:ea typeface="Quicksand"/>
                <a:cs typeface="Quicksand"/>
                <a:sym typeface="Quicksand"/>
              </a:rPr>
              <a:t>: </a:t>
            </a:r>
            <a:r>
              <a:rPr lang="en-GB"/>
              <a:t>Think before you link!</a:t>
            </a:r>
            <a:endParaRPr b="1">
              <a:latin typeface="Quicksand"/>
              <a:ea typeface="Quicksand"/>
              <a:cs typeface="Quicksand"/>
              <a:sym typeface="Quicksand"/>
            </a:endParaRPr>
          </a:p>
        </p:txBody>
      </p:sp>
      <p:sp>
        <p:nvSpPr>
          <p:cNvPr id="59" name="Google Shape;59;p10"/>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2</a:t>
            </a:fld>
            <a:endParaRPr/>
          </a:p>
        </p:txBody>
      </p:sp>
      <p:sp>
        <p:nvSpPr>
          <p:cNvPr id="60" name="Google Shape;60;p10"/>
          <p:cNvSpPr txBox="1">
            <a:spLocks noGrp="1"/>
          </p:cNvSpPr>
          <p:nvPr>
            <p:ph type="subTitle" idx="2"/>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Objectives</a:t>
            </a:r>
            <a:endParaRPr/>
          </a:p>
        </p:txBody>
      </p:sp>
      <p:pic>
        <p:nvPicPr>
          <p:cNvPr id="61" name="Google Shape;61;p10"/>
          <p:cNvPicPr preferRelativeResize="0"/>
          <p:nvPr/>
        </p:nvPicPr>
        <p:blipFill>
          <a:blip r:embed="rId4">
            <a:alphaModFix/>
          </a:blip>
          <a:stretch>
            <a:fillRect/>
          </a:stretch>
        </p:blipFill>
        <p:spPr>
          <a:xfrm>
            <a:off x="7052325" y="3014050"/>
            <a:ext cx="963900" cy="8696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65"/>
        <p:cNvGrpSpPr/>
        <p:nvPr/>
      </p:nvGrpSpPr>
      <p:grpSpPr>
        <a:xfrm>
          <a:off x="0" y="0"/>
          <a:ext cx="0" cy="0"/>
          <a:chOff x="0" y="0"/>
          <a:chExt cx="0" cy="0"/>
        </a:xfrm>
      </p:grpSpPr>
      <p:sp>
        <p:nvSpPr>
          <p:cNvPr id="66" name="Google Shape;66;p11"/>
          <p:cNvSpPr txBox="1">
            <a:spLocks noGrp="1"/>
          </p:cNvSpPr>
          <p:nvPr>
            <p:ph type="body" idx="2"/>
          </p:nvPr>
        </p:nvSpPr>
        <p:spPr>
          <a:xfrm>
            <a:off x="310900" y="4117599"/>
            <a:ext cx="8521200" cy="698100"/>
          </a:xfrm>
          <a:prstGeom prst="rect">
            <a:avLst/>
          </a:prstGeom>
        </p:spPr>
        <p:txBody>
          <a:bodyPr spcFirstLastPara="1" wrap="square" lIns="91425" tIns="91425" rIns="91425" bIns="91425" anchor="t" anchorCtr="0">
            <a:noAutofit/>
          </a:bodyPr>
          <a:lstStyle/>
          <a:p>
            <a:pPr marL="0" lvl="0" indent="0" algn="l" rtl="0">
              <a:lnSpc>
                <a:spcPct val="50000"/>
              </a:lnSpc>
              <a:spcBef>
                <a:spcPts val="0"/>
              </a:spcBef>
              <a:spcAft>
                <a:spcPts val="0"/>
              </a:spcAft>
              <a:buNone/>
            </a:pPr>
            <a:r>
              <a:rPr lang="en-GB" b="1"/>
              <a:t>Consider copyright</a:t>
            </a:r>
            <a:endParaRPr b="1"/>
          </a:p>
          <a:p>
            <a:pPr marL="0" lvl="0" indent="0" algn="l" rtl="0">
              <a:lnSpc>
                <a:spcPct val="50000"/>
              </a:lnSpc>
              <a:spcBef>
                <a:spcPts val="1600"/>
              </a:spcBef>
              <a:spcAft>
                <a:spcPts val="1600"/>
              </a:spcAft>
              <a:buNone/>
            </a:pPr>
            <a:r>
              <a:rPr lang="en-GB"/>
              <a:t>Think, pair, share</a:t>
            </a:r>
            <a:endParaRPr/>
          </a:p>
        </p:txBody>
      </p:sp>
      <p:sp>
        <p:nvSpPr>
          <p:cNvPr id="67" name="Google Shape;67;p11"/>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3</a:t>
            </a:fld>
            <a:endParaRPr/>
          </a:p>
        </p:txBody>
      </p:sp>
      <p:sp>
        <p:nvSpPr>
          <p:cNvPr id="68" name="Google Shape;68;p11"/>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Introduction</a:t>
            </a:r>
            <a:endParaRPr/>
          </a:p>
        </p:txBody>
      </p:sp>
      <p:sp>
        <p:nvSpPr>
          <p:cNvPr id="69" name="Google Shape;69;p11"/>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Is it OK to link to content made by others?</a:t>
            </a:r>
            <a:endParaRPr/>
          </a:p>
        </p:txBody>
      </p:sp>
      <p:pic>
        <p:nvPicPr>
          <p:cNvPr id="70" name="Google Shape;70;p11"/>
          <p:cNvPicPr preferRelativeResize="0"/>
          <p:nvPr/>
        </p:nvPicPr>
        <p:blipFill>
          <a:blip r:embed="rId3">
            <a:alphaModFix/>
          </a:blip>
          <a:stretch>
            <a:fillRect/>
          </a:stretch>
        </p:blipFill>
        <p:spPr>
          <a:xfrm>
            <a:off x="310900" y="1657975"/>
            <a:ext cx="3564901" cy="2081698"/>
          </a:xfrm>
          <a:prstGeom prst="rect">
            <a:avLst/>
          </a:prstGeom>
          <a:noFill/>
          <a:ln>
            <a:noFill/>
          </a:ln>
        </p:spPr>
      </p:pic>
      <p:pic>
        <p:nvPicPr>
          <p:cNvPr id="71" name="Google Shape;71;p11"/>
          <p:cNvPicPr preferRelativeResize="0"/>
          <p:nvPr/>
        </p:nvPicPr>
        <p:blipFill>
          <a:blip r:embed="rId3">
            <a:alphaModFix/>
          </a:blip>
          <a:stretch>
            <a:fillRect/>
          </a:stretch>
        </p:blipFill>
        <p:spPr>
          <a:xfrm>
            <a:off x="5257800" y="1657975"/>
            <a:ext cx="3564901" cy="2081698"/>
          </a:xfrm>
          <a:prstGeom prst="rect">
            <a:avLst/>
          </a:prstGeom>
          <a:noFill/>
          <a:ln>
            <a:noFill/>
          </a:ln>
        </p:spPr>
      </p:pic>
      <p:pic>
        <p:nvPicPr>
          <p:cNvPr id="72" name="Google Shape;72;p11"/>
          <p:cNvPicPr preferRelativeResize="0"/>
          <p:nvPr/>
        </p:nvPicPr>
        <p:blipFill>
          <a:blip r:embed="rId4">
            <a:alphaModFix/>
          </a:blip>
          <a:stretch>
            <a:fillRect/>
          </a:stretch>
        </p:blipFill>
        <p:spPr>
          <a:xfrm>
            <a:off x="3910250" y="2043630"/>
            <a:ext cx="1313100" cy="1184725"/>
          </a:xfrm>
          <a:prstGeom prst="rect">
            <a:avLst/>
          </a:prstGeom>
          <a:noFill/>
          <a:ln>
            <a:noFill/>
          </a:ln>
        </p:spPr>
      </p:pic>
      <p:sp>
        <p:nvSpPr>
          <p:cNvPr id="73" name="Google Shape;73;p11"/>
          <p:cNvSpPr/>
          <p:nvPr/>
        </p:nvSpPr>
        <p:spPr>
          <a:xfrm>
            <a:off x="3213400" y="2791250"/>
            <a:ext cx="662400" cy="437100"/>
          </a:xfrm>
          <a:prstGeom prst="rightArrow">
            <a:avLst>
              <a:gd name="adj1" fmla="val 500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000000"/>
              </a:highlight>
            </a:endParaRPr>
          </a:p>
        </p:txBody>
      </p:sp>
      <p:sp>
        <p:nvSpPr>
          <p:cNvPr id="74" name="Google Shape;74;p11"/>
          <p:cNvSpPr/>
          <p:nvPr/>
        </p:nvSpPr>
        <p:spPr>
          <a:xfrm>
            <a:off x="4926600" y="2791250"/>
            <a:ext cx="662400" cy="437100"/>
          </a:xfrm>
          <a:prstGeom prst="rightArrow">
            <a:avLst>
              <a:gd name="adj1" fmla="val 500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000000"/>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78"/>
        <p:cNvGrpSpPr/>
        <p:nvPr/>
      </p:nvGrpSpPr>
      <p:grpSpPr>
        <a:xfrm>
          <a:off x="0" y="0"/>
          <a:ext cx="0" cy="0"/>
          <a:chOff x="0" y="0"/>
          <a:chExt cx="0" cy="0"/>
        </a:xfrm>
      </p:grpSpPr>
      <p:sp>
        <p:nvSpPr>
          <p:cNvPr id="79" name="Google Shape;79;p12"/>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4</a:t>
            </a:fld>
            <a:endParaRPr/>
          </a:p>
        </p:txBody>
      </p:sp>
      <p:sp>
        <p:nvSpPr>
          <p:cNvPr id="80" name="Google Shape;80;p12"/>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Introduction</a:t>
            </a:r>
            <a:endParaRPr/>
          </a:p>
        </p:txBody>
      </p:sp>
      <p:sp>
        <p:nvSpPr>
          <p:cNvPr id="81" name="Google Shape;81;p12"/>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It is OK to link from your website to someone else's?</a:t>
            </a:r>
            <a:endParaRPr/>
          </a:p>
          <a:p>
            <a:pPr marL="0" lvl="0" indent="0" algn="l" rtl="0">
              <a:spcBef>
                <a:spcPts val="0"/>
              </a:spcBef>
              <a:spcAft>
                <a:spcPts val="0"/>
              </a:spcAft>
              <a:buNone/>
            </a:pPr>
            <a:endParaRPr/>
          </a:p>
        </p:txBody>
      </p:sp>
      <p:pic>
        <p:nvPicPr>
          <p:cNvPr id="82" name="Google Shape;82;p12"/>
          <p:cNvPicPr preferRelativeResize="0"/>
          <p:nvPr/>
        </p:nvPicPr>
        <p:blipFill>
          <a:blip r:embed="rId3">
            <a:alphaModFix/>
          </a:blip>
          <a:stretch>
            <a:fillRect/>
          </a:stretch>
        </p:blipFill>
        <p:spPr>
          <a:xfrm>
            <a:off x="316100" y="2747600"/>
            <a:ext cx="3564901" cy="2081698"/>
          </a:xfrm>
          <a:prstGeom prst="rect">
            <a:avLst/>
          </a:prstGeom>
          <a:noFill/>
          <a:ln>
            <a:noFill/>
          </a:ln>
        </p:spPr>
      </p:pic>
      <p:pic>
        <p:nvPicPr>
          <p:cNvPr id="83" name="Google Shape;83;p12"/>
          <p:cNvPicPr preferRelativeResize="0"/>
          <p:nvPr/>
        </p:nvPicPr>
        <p:blipFill>
          <a:blip r:embed="rId3">
            <a:alphaModFix/>
          </a:blip>
          <a:stretch>
            <a:fillRect/>
          </a:stretch>
        </p:blipFill>
        <p:spPr>
          <a:xfrm>
            <a:off x="5263000" y="2747600"/>
            <a:ext cx="3564901" cy="2081698"/>
          </a:xfrm>
          <a:prstGeom prst="rect">
            <a:avLst/>
          </a:prstGeom>
          <a:noFill/>
          <a:ln>
            <a:noFill/>
          </a:ln>
        </p:spPr>
      </p:pic>
      <p:pic>
        <p:nvPicPr>
          <p:cNvPr id="84" name="Google Shape;84;p12"/>
          <p:cNvPicPr preferRelativeResize="0"/>
          <p:nvPr/>
        </p:nvPicPr>
        <p:blipFill>
          <a:blip r:embed="rId4">
            <a:alphaModFix/>
          </a:blip>
          <a:stretch>
            <a:fillRect/>
          </a:stretch>
        </p:blipFill>
        <p:spPr>
          <a:xfrm>
            <a:off x="3915450" y="3133255"/>
            <a:ext cx="1313100" cy="1184725"/>
          </a:xfrm>
          <a:prstGeom prst="rect">
            <a:avLst/>
          </a:prstGeom>
          <a:noFill/>
          <a:ln>
            <a:noFill/>
          </a:ln>
        </p:spPr>
      </p:pic>
      <p:sp>
        <p:nvSpPr>
          <p:cNvPr id="85" name="Google Shape;85;p12"/>
          <p:cNvSpPr/>
          <p:nvPr/>
        </p:nvSpPr>
        <p:spPr>
          <a:xfrm>
            <a:off x="3218600" y="3880875"/>
            <a:ext cx="662400" cy="437100"/>
          </a:xfrm>
          <a:prstGeom prst="rightArrow">
            <a:avLst>
              <a:gd name="adj1" fmla="val 500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000000"/>
              </a:highlight>
            </a:endParaRPr>
          </a:p>
        </p:txBody>
      </p:sp>
      <p:sp>
        <p:nvSpPr>
          <p:cNvPr id="86" name="Google Shape;86;p12"/>
          <p:cNvSpPr/>
          <p:nvPr/>
        </p:nvSpPr>
        <p:spPr>
          <a:xfrm>
            <a:off x="4931800" y="3880875"/>
            <a:ext cx="662400" cy="437100"/>
          </a:xfrm>
          <a:prstGeom prst="rightArrow">
            <a:avLst>
              <a:gd name="adj1" fmla="val 500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000000"/>
              </a:highlight>
            </a:endParaRPr>
          </a:p>
        </p:txBody>
      </p:sp>
      <p:pic>
        <p:nvPicPr>
          <p:cNvPr id="87" name="Google Shape;87;p12"/>
          <p:cNvPicPr preferRelativeResize="0"/>
          <p:nvPr/>
        </p:nvPicPr>
        <p:blipFill>
          <a:blip r:embed="rId5">
            <a:alphaModFix/>
          </a:blip>
          <a:stretch>
            <a:fillRect/>
          </a:stretch>
        </p:blipFill>
        <p:spPr>
          <a:xfrm>
            <a:off x="3613418" y="923625"/>
            <a:ext cx="1916175" cy="1920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91"/>
        <p:cNvGrpSpPr/>
        <p:nvPr/>
      </p:nvGrpSpPr>
      <p:grpSpPr>
        <a:xfrm>
          <a:off x="0" y="0"/>
          <a:ext cx="0" cy="0"/>
          <a:chOff x="0" y="0"/>
          <a:chExt cx="0" cy="0"/>
        </a:xfrm>
      </p:grpSpPr>
      <p:sp>
        <p:nvSpPr>
          <p:cNvPr id="92" name="Google Shape;92;p13"/>
          <p:cNvSpPr txBox="1">
            <a:spLocks noGrp="1"/>
          </p:cNvSpPr>
          <p:nvPr>
            <p:ph type="title"/>
          </p:nvPr>
        </p:nvSpPr>
        <p:spPr>
          <a:xfrm>
            <a:off x="311400" y="668675"/>
            <a:ext cx="8521200" cy="6981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GB"/>
              <a:t>Implications when linking to someone else’s website</a:t>
            </a:r>
            <a:endParaRPr/>
          </a:p>
          <a:p>
            <a:pPr marL="0" lvl="0" indent="0" algn="l" rtl="0">
              <a:lnSpc>
                <a:spcPct val="115000"/>
              </a:lnSpc>
              <a:spcBef>
                <a:spcPts val="0"/>
              </a:spcBef>
              <a:spcAft>
                <a:spcPts val="0"/>
              </a:spcAft>
              <a:buNone/>
            </a:pPr>
            <a:r>
              <a:rPr lang="en-GB" sz="1800" b="0"/>
              <a:t>When you link to someone else’s website online this is called an external link. There are some things you need to think about before you create external links.</a:t>
            </a:r>
            <a:endParaRPr sz="1800" b="0"/>
          </a:p>
        </p:txBody>
      </p:sp>
      <p:sp>
        <p:nvSpPr>
          <p:cNvPr id="93" name="Google Shape;93;p13"/>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5</a:t>
            </a:fld>
            <a:endParaRPr/>
          </a:p>
        </p:txBody>
      </p:sp>
      <p:sp>
        <p:nvSpPr>
          <p:cNvPr id="94" name="Google Shape;94;p13"/>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95" name="Google Shape;95;p13"/>
          <p:cNvPicPr preferRelativeResize="0"/>
          <p:nvPr/>
        </p:nvPicPr>
        <p:blipFill>
          <a:blip r:embed="rId3">
            <a:alphaModFix/>
          </a:blip>
          <a:stretch>
            <a:fillRect/>
          </a:stretch>
        </p:blipFill>
        <p:spPr>
          <a:xfrm>
            <a:off x="316100" y="2747600"/>
            <a:ext cx="3564901" cy="2081698"/>
          </a:xfrm>
          <a:prstGeom prst="rect">
            <a:avLst/>
          </a:prstGeom>
          <a:noFill/>
          <a:ln>
            <a:noFill/>
          </a:ln>
        </p:spPr>
      </p:pic>
      <p:pic>
        <p:nvPicPr>
          <p:cNvPr id="96" name="Google Shape;96;p13"/>
          <p:cNvPicPr preferRelativeResize="0"/>
          <p:nvPr/>
        </p:nvPicPr>
        <p:blipFill>
          <a:blip r:embed="rId3">
            <a:alphaModFix/>
          </a:blip>
          <a:stretch>
            <a:fillRect/>
          </a:stretch>
        </p:blipFill>
        <p:spPr>
          <a:xfrm>
            <a:off x="5263000" y="2747600"/>
            <a:ext cx="3564901" cy="2081698"/>
          </a:xfrm>
          <a:prstGeom prst="rect">
            <a:avLst/>
          </a:prstGeom>
          <a:noFill/>
          <a:ln>
            <a:noFill/>
          </a:ln>
        </p:spPr>
      </p:pic>
      <p:pic>
        <p:nvPicPr>
          <p:cNvPr id="97" name="Google Shape;97;p13"/>
          <p:cNvPicPr preferRelativeResize="0"/>
          <p:nvPr/>
        </p:nvPicPr>
        <p:blipFill>
          <a:blip r:embed="rId4">
            <a:alphaModFix/>
          </a:blip>
          <a:stretch>
            <a:fillRect/>
          </a:stretch>
        </p:blipFill>
        <p:spPr>
          <a:xfrm>
            <a:off x="3915450" y="3133255"/>
            <a:ext cx="1313100" cy="1184725"/>
          </a:xfrm>
          <a:prstGeom prst="rect">
            <a:avLst/>
          </a:prstGeom>
          <a:noFill/>
          <a:ln>
            <a:noFill/>
          </a:ln>
        </p:spPr>
      </p:pic>
      <p:sp>
        <p:nvSpPr>
          <p:cNvPr id="98" name="Google Shape;98;p13"/>
          <p:cNvSpPr/>
          <p:nvPr/>
        </p:nvSpPr>
        <p:spPr>
          <a:xfrm>
            <a:off x="3218600" y="3880875"/>
            <a:ext cx="662400" cy="437100"/>
          </a:xfrm>
          <a:prstGeom prst="rightArrow">
            <a:avLst>
              <a:gd name="adj1" fmla="val 500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000000"/>
              </a:highlight>
            </a:endParaRPr>
          </a:p>
        </p:txBody>
      </p:sp>
      <p:sp>
        <p:nvSpPr>
          <p:cNvPr id="99" name="Google Shape;99;p13"/>
          <p:cNvSpPr/>
          <p:nvPr/>
        </p:nvSpPr>
        <p:spPr>
          <a:xfrm>
            <a:off x="4931800" y="3880875"/>
            <a:ext cx="662400" cy="437100"/>
          </a:xfrm>
          <a:prstGeom prst="rightArrow">
            <a:avLst>
              <a:gd name="adj1" fmla="val 50000"/>
              <a:gd name="adj2"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000000"/>
              </a:highlight>
            </a:endParaRPr>
          </a:p>
        </p:txBody>
      </p:sp>
      <p:pic>
        <p:nvPicPr>
          <p:cNvPr id="100" name="Google Shape;100;p13"/>
          <p:cNvPicPr preferRelativeResize="0"/>
          <p:nvPr/>
        </p:nvPicPr>
        <p:blipFill>
          <a:blip r:embed="rId5">
            <a:alphaModFix/>
          </a:blip>
          <a:stretch>
            <a:fillRect/>
          </a:stretch>
        </p:blipFill>
        <p:spPr>
          <a:xfrm>
            <a:off x="4142399" y="1408338"/>
            <a:ext cx="859205" cy="1683350"/>
          </a:xfrm>
          <a:prstGeom prst="rect">
            <a:avLst/>
          </a:prstGeom>
          <a:noFill/>
          <a:ln>
            <a:noFill/>
          </a:ln>
        </p:spPr>
      </p:pic>
      <p:pic>
        <p:nvPicPr>
          <p:cNvPr id="101" name="Google Shape;101;p13"/>
          <p:cNvPicPr preferRelativeResize="0"/>
          <p:nvPr/>
        </p:nvPicPr>
        <p:blipFill>
          <a:blip r:embed="rId6">
            <a:alphaModFix/>
          </a:blip>
          <a:stretch>
            <a:fillRect/>
          </a:stretch>
        </p:blipFill>
        <p:spPr>
          <a:xfrm>
            <a:off x="4229877" y="1683450"/>
            <a:ext cx="577251" cy="492924"/>
          </a:xfrm>
          <a:prstGeom prst="rect">
            <a:avLst/>
          </a:prstGeom>
          <a:noFill/>
          <a:ln>
            <a:noFill/>
          </a:ln>
        </p:spPr>
      </p:pic>
      <p:sp>
        <p:nvSpPr>
          <p:cNvPr id="102" name="Google Shape;102;p13"/>
          <p:cNvSpPr/>
          <p:nvPr/>
        </p:nvSpPr>
        <p:spPr>
          <a:xfrm>
            <a:off x="4869750" y="1959488"/>
            <a:ext cx="577200" cy="276000"/>
          </a:xfrm>
          <a:prstGeom prst="rightArrow">
            <a:avLst>
              <a:gd name="adj1" fmla="val 50000"/>
              <a:gd name="adj2" fmla="val 50000"/>
            </a:avLst>
          </a:prstGeom>
          <a:solidFill>
            <a:srgbClr val="FF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FF0000"/>
              </a:highligh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06"/>
        <p:cNvGrpSpPr/>
        <p:nvPr/>
      </p:nvGrpSpPr>
      <p:grpSpPr>
        <a:xfrm>
          <a:off x="0" y="0"/>
          <a:ext cx="0" cy="0"/>
          <a:chOff x="0" y="0"/>
          <a:chExt cx="0" cy="0"/>
        </a:xfrm>
      </p:grpSpPr>
      <p:sp>
        <p:nvSpPr>
          <p:cNvPr id="107" name="Google Shape;107;p14"/>
          <p:cNvSpPr txBox="1">
            <a:spLocks noGrp="1"/>
          </p:cNvSpPr>
          <p:nvPr>
            <p:ph type="title"/>
          </p:nvPr>
        </p:nvSpPr>
        <p:spPr>
          <a:xfrm>
            <a:off x="310900" y="3196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The website link might change or not work</a:t>
            </a:r>
            <a:endParaRPr/>
          </a:p>
          <a:p>
            <a:pPr marL="0" lvl="0" indent="0" algn="l" rtl="0">
              <a:spcBef>
                <a:spcPts val="0"/>
              </a:spcBef>
              <a:spcAft>
                <a:spcPts val="0"/>
              </a:spcAft>
              <a:buNone/>
            </a:pPr>
            <a:r>
              <a:rPr lang="en-GB" sz="2000" b="0"/>
              <a:t>We don’t have any control about where the information is stored.</a:t>
            </a:r>
            <a:endParaRPr sz="2000" b="0"/>
          </a:p>
        </p:txBody>
      </p:sp>
      <p:sp>
        <p:nvSpPr>
          <p:cNvPr id="108" name="Google Shape;108;p14"/>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6</a:t>
            </a:fld>
            <a:endParaRPr/>
          </a:p>
        </p:txBody>
      </p:sp>
      <p:sp>
        <p:nvSpPr>
          <p:cNvPr id="109" name="Google Shape;109;p14"/>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110" name="Google Shape;110;p14"/>
          <p:cNvPicPr preferRelativeResize="0"/>
          <p:nvPr/>
        </p:nvPicPr>
        <p:blipFill>
          <a:blip r:embed="rId3">
            <a:alphaModFix/>
          </a:blip>
          <a:stretch>
            <a:fillRect/>
          </a:stretch>
        </p:blipFill>
        <p:spPr>
          <a:xfrm>
            <a:off x="1417712" y="1296566"/>
            <a:ext cx="6307570" cy="353486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14"/>
        <p:cNvGrpSpPr/>
        <p:nvPr/>
      </p:nvGrpSpPr>
      <p:grpSpPr>
        <a:xfrm>
          <a:off x="0" y="0"/>
          <a:ext cx="0" cy="0"/>
          <a:chOff x="0" y="0"/>
          <a:chExt cx="0" cy="0"/>
        </a:xfrm>
      </p:grpSpPr>
      <p:sp>
        <p:nvSpPr>
          <p:cNvPr id="115" name="Google Shape;115;p15"/>
          <p:cNvSpPr txBox="1">
            <a:spLocks noGrp="1"/>
          </p:cNvSpPr>
          <p:nvPr>
            <p:ph type="title"/>
          </p:nvPr>
        </p:nvSpPr>
        <p:spPr>
          <a:xfrm>
            <a:off x="311400" y="4772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The content might change</a:t>
            </a:r>
            <a:endParaRPr/>
          </a:p>
          <a:p>
            <a:pPr marL="0" lvl="0" indent="0" algn="l" rtl="0">
              <a:spcBef>
                <a:spcPts val="0"/>
              </a:spcBef>
              <a:spcAft>
                <a:spcPts val="0"/>
              </a:spcAft>
              <a:buNone/>
            </a:pPr>
            <a:r>
              <a:rPr lang="en-GB" sz="2000" b="0"/>
              <a:t>We have no control over the owner of the site changing the information on their pages.</a:t>
            </a:r>
            <a:endParaRPr sz="2000" b="0"/>
          </a:p>
        </p:txBody>
      </p:sp>
      <p:sp>
        <p:nvSpPr>
          <p:cNvPr id="116" name="Google Shape;116;p15"/>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7</a:t>
            </a:fld>
            <a:endParaRPr/>
          </a:p>
        </p:txBody>
      </p:sp>
      <p:sp>
        <p:nvSpPr>
          <p:cNvPr id="117" name="Google Shape;117;p15"/>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118" name="Google Shape;118;p15"/>
          <p:cNvPicPr preferRelativeResize="0"/>
          <p:nvPr/>
        </p:nvPicPr>
        <p:blipFill>
          <a:blip r:embed="rId3">
            <a:alphaModFix/>
          </a:blip>
          <a:stretch>
            <a:fillRect/>
          </a:stretch>
        </p:blipFill>
        <p:spPr>
          <a:xfrm>
            <a:off x="2813075" y="1289300"/>
            <a:ext cx="3517849" cy="3540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22"/>
        <p:cNvGrpSpPr/>
        <p:nvPr/>
      </p:nvGrpSpPr>
      <p:grpSpPr>
        <a:xfrm>
          <a:off x="0" y="0"/>
          <a:ext cx="0" cy="0"/>
          <a:chOff x="0" y="0"/>
          <a:chExt cx="0" cy="0"/>
        </a:xfrm>
      </p:grpSpPr>
      <p:sp>
        <p:nvSpPr>
          <p:cNvPr id="123" name="Google Shape;123;p16"/>
          <p:cNvSpPr txBox="1">
            <a:spLocks noGrp="1"/>
          </p:cNvSpPr>
          <p:nvPr>
            <p:ph type="title"/>
          </p:nvPr>
        </p:nvSpPr>
        <p:spPr>
          <a:xfrm>
            <a:off x="311400" y="4551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The site might not be secure</a:t>
            </a:r>
            <a:endParaRPr/>
          </a:p>
          <a:p>
            <a:pPr marL="0" lvl="0" indent="0" algn="l" rtl="0">
              <a:spcBef>
                <a:spcPts val="0"/>
              </a:spcBef>
              <a:spcAft>
                <a:spcPts val="0"/>
              </a:spcAft>
              <a:buNone/>
            </a:pPr>
            <a:r>
              <a:rPr lang="en-GB" sz="2000" b="0"/>
              <a:t>Some users will be reluctant to click on links if they are not secure. This might also reflect badly on your site.</a:t>
            </a:r>
            <a:endParaRPr sz="2000" b="0"/>
          </a:p>
        </p:txBody>
      </p:sp>
      <p:sp>
        <p:nvSpPr>
          <p:cNvPr id="124" name="Google Shape;124;p16"/>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8</a:t>
            </a:fld>
            <a:endParaRPr/>
          </a:p>
        </p:txBody>
      </p:sp>
      <p:sp>
        <p:nvSpPr>
          <p:cNvPr id="125" name="Google Shape;125;p16"/>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126" name="Google Shape;126;p16"/>
          <p:cNvPicPr preferRelativeResize="0"/>
          <p:nvPr/>
        </p:nvPicPr>
        <p:blipFill>
          <a:blip r:embed="rId3">
            <a:alphaModFix/>
          </a:blip>
          <a:stretch>
            <a:fillRect/>
          </a:stretch>
        </p:blipFill>
        <p:spPr>
          <a:xfrm>
            <a:off x="2161063" y="1294200"/>
            <a:ext cx="4821863" cy="3685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30"/>
        <p:cNvGrpSpPr/>
        <p:nvPr/>
      </p:nvGrpSpPr>
      <p:grpSpPr>
        <a:xfrm>
          <a:off x="0" y="0"/>
          <a:ext cx="0" cy="0"/>
          <a:chOff x="0" y="0"/>
          <a:chExt cx="0" cy="0"/>
        </a:xfrm>
      </p:grpSpPr>
      <p:sp>
        <p:nvSpPr>
          <p:cNvPr id="131" name="Google Shape;131;p17"/>
          <p:cNvSpPr txBox="1">
            <a:spLocks noGrp="1"/>
          </p:cNvSpPr>
          <p:nvPr>
            <p:ph type="title"/>
          </p:nvPr>
        </p:nvSpPr>
        <p:spPr>
          <a:xfrm>
            <a:off x="311400" y="455100"/>
            <a:ext cx="8521200" cy="698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a:t>Is the site trustworthy?</a:t>
            </a:r>
            <a:endParaRPr/>
          </a:p>
          <a:p>
            <a:pPr marL="0" lvl="0" indent="0" algn="l" rtl="0">
              <a:spcBef>
                <a:spcPts val="0"/>
              </a:spcBef>
              <a:spcAft>
                <a:spcPts val="0"/>
              </a:spcAft>
              <a:buNone/>
            </a:pPr>
            <a:r>
              <a:rPr lang="en-GB" sz="2000" b="0"/>
              <a:t>Your website will be pointing users to this site. Is it a reputable source?</a:t>
            </a:r>
            <a:endParaRPr sz="2000" b="0"/>
          </a:p>
        </p:txBody>
      </p:sp>
      <p:sp>
        <p:nvSpPr>
          <p:cNvPr id="132" name="Google Shape;132;p17"/>
          <p:cNvSpPr txBox="1">
            <a:spLocks noGrp="1"/>
          </p:cNvSpPr>
          <p:nvPr>
            <p:ph type="sldNum" idx="12"/>
          </p:nvPr>
        </p:nvSpPr>
        <p:spPr>
          <a:xfrm>
            <a:off x="8832200" y="4829300"/>
            <a:ext cx="311700" cy="31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GB"/>
              <a:t>9</a:t>
            </a:fld>
            <a:endParaRPr/>
          </a:p>
        </p:txBody>
      </p:sp>
      <p:sp>
        <p:nvSpPr>
          <p:cNvPr id="133" name="Google Shape;133;p17"/>
          <p:cNvSpPr txBox="1">
            <a:spLocks noGrp="1"/>
          </p:cNvSpPr>
          <p:nvPr>
            <p:ph type="subTitle" idx="3"/>
          </p:nvPr>
        </p:nvSpPr>
        <p:spPr>
          <a:xfrm>
            <a:off x="5257800" y="0"/>
            <a:ext cx="3564900" cy="314100"/>
          </a:xfrm>
          <a:prstGeom prst="rect">
            <a:avLst/>
          </a:prstGeom>
        </p:spPr>
        <p:txBody>
          <a:bodyPr spcFirstLastPara="1" wrap="square" lIns="91425" tIns="91425" rIns="0" bIns="91425" anchor="ctr" anchorCtr="0">
            <a:noAutofit/>
          </a:bodyPr>
          <a:lstStyle/>
          <a:p>
            <a:pPr marL="0" lvl="0" indent="0" algn="r" rtl="0">
              <a:spcBef>
                <a:spcPts val="0"/>
              </a:spcBef>
              <a:spcAft>
                <a:spcPts val="0"/>
              </a:spcAft>
              <a:buNone/>
            </a:pPr>
            <a:r>
              <a:rPr lang="en-GB"/>
              <a:t>Activity 1</a:t>
            </a:r>
            <a:endParaRPr/>
          </a:p>
        </p:txBody>
      </p:sp>
      <p:pic>
        <p:nvPicPr>
          <p:cNvPr id="134" name="Google Shape;134;p17"/>
          <p:cNvPicPr preferRelativeResize="0"/>
          <p:nvPr/>
        </p:nvPicPr>
        <p:blipFill>
          <a:blip r:embed="rId3">
            <a:alphaModFix/>
          </a:blip>
          <a:stretch>
            <a:fillRect/>
          </a:stretch>
        </p:blipFill>
        <p:spPr>
          <a:xfrm>
            <a:off x="2432525" y="1294200"/>
            <a:ext cx="4278953" cy="3535100"/>
          </a:xfrm>
          <a:prstGeom prst="rect">
            <a:avLst/>
          </a:prstGeom>
          <a:noFill/>
          <a:ln>
            <a:noFill/>
          </a:ln>
        </p:spPr>
      </p:pic>
    </p:spTree>
  </p:cSld>
  <p:clrMapOvr>
    <a:masterClrMapping/>
  </p:clrMapOvr>
</p:sld>
</file>

<file path=ppt/theme/theme1.xml><?xml version="1.0" encoding="utf-8"?>
<a:theme xmlns:a="http://schemas.openxmlformats.org/drawingml/2006/main" name="NCCE Slides">
  <a:themeElements>
    <a:clrScheme name="Simple Light">
      <a:dk1>
        <a:srgbClr val="5B5BA5"/>
      </a:dk1>
      <a:lt1>
        <a:srgbClr val="FFFFFF"/>
      </a:lt1>
      <a:dk2>
        <a:srgbClr val="E9E9F3"/>
      </a:dk2>
      <a:lt2>
        <a:srgbClr val="F2F6FC"/>
      </a:lt2>
      <a:accent1>
        <a:srgbClr val="E9F7FC"/>
      </a:accent1>
      <a:accent2>
        <a:srgbClr val="FFEFDA"/>
      </a:accent2>
      <a:accent3>
        <a:srgbClr val="ECF8F5"/>
      </a:accent3>
      <a:accent4>
        <a:srgbClr val="FEF2F6"/>
      </a:accent4>
      <a:accent5>
        <a:srgbClr val="E6E6EA"/>
      </a:accent5>
      <a:accent6>
        <a:srgbClr val="F0F6ED"/>
      </a:accent6>
      <a:hlink>
        <a:srgbClr val="3197A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821</Words>
  <Application>Microsoft Office PowerPoint</Application>
  <PresentationFormat>On-screen Show (16:9)</PresentationFormat>
  <Paragraphs>109</Paragraphs>
  <Slides>19</Slides>
  <Notes>19</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Quicksand</vt:lpstr>
      <vt:lpstr>Quicksand Light</vt:lpstr>
      <vt:lpstr>Arial</vt:lpstr>
      <vt:lpstr>NCCE Slides</vt:lpstr>
      <vt:lpstr>Lesson 6: Think before you link!</vt:lpstr>
      <vt:lpstr>Lesson 6: Think before you link!</vt:lpstr>
      <vt:lpstr>Is it OK to link to content made by others?</vt:lpstr>
      <vt:lpstr>It is OK to link from your website to someone else's? </vt:lpstr>
      <vt:lpstr>Implications when linking to someone else’s website When you link to someone else’s website online this is called an external link. There are some things you need to think about before you create external links.</vt:lpstr>
      <vt:lpstr>The website link might change or not work We don’t have any control about where the information is stored.</vt:lpstr>
      <vt:lpstr>The content might change We have no control over the owner of the site changing the information on their pages.</vt:lpstr>
      <vt:lpstr>The site might not be secure Some users will be reluctant to click on links if they are not secure. This might also reflect badly on your site.</vt:lpstr>
      <vt:lpstr>Is the site trustworthy? Your website will be pointing users to this site. Is it a reputable source?</vt:lpstr>
      <vt:lpstr>You should give credit to the site you are linking to </vt:lpstr>
      <vt:lpstr>Sometimes it is hard to get back to your own site Always try to get external links to open in a new tab.</vt:lpstr>
      <vt:lpstr>Adding external links</vt:lpstr>
      <vt:lpstr>Exploratory task: Embedding content Instead of linking to a site, you may want to embed a piece of work into a web page.</vt:lpstr>
      <vt:lpstr>User experience</vt:lpstr>
      <vt:lpstr>Evaluation</vt:lpstr>
      <vt:lpstr>Wonderful websites</vt:lpstr>
      <vt:lpstr>What should you consider when linking to external web pages? </vt:lpstr>
      <vt:lpstr>How confident are you? (1 - 3)</vt:lpstr>
      <vt:lpstr>In this lesson,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6: Think before you link!</dc:title>
  <cp:lastModifiedBy>Andrew Bush</cp:lastModifiedBy>
  <cp:revision>1</cp:revision>
  <dcterms:modified xsi:type="dcterms:W3CDTF">2021-07-01T16:50:46Z</dcterms:modified>
</cp:coreProperties>
</file>